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38"/>
  </p:notesMasterIdLst>
  <p:handoutMasterIdLst>
    <p:handoutMasterId r:id="rId39"/>
  </p:handoutMasterIdLst>
  <p:sldIdLst>
    <p:sldId id="382" r:id="rId5"/>
    <p:sldId id="411" r:id="rId6"/>
    <p:sldId id="2201" r:id="rId7"/>
    <p:sldId id="336" r:id="rId8"/>
    <p:sldId id="2152" r:id="rId9"/>
    <p:sldId id="2153" r:id="rId10"/>
    <p:sldId id="2154" r:id="rId11"/>
    <p:sldId id="2155" r:id="rId12"/>
    <p:sldId id="2156" r:id="rId13"/>
    <p:sldId id="2171" r:id="rId14"/>
    <p:sldId id="2157" r:id="rId15"/>
    <p:sldId id="2158" r:id="rId16"/>
    <p:sldId id="2159" r:id="rId17"/>
    <p:sldId id="2182" r:id="rId18"/>
    <p:sldId id="2168" r:id="rId19"/>
    <p:sldId id="2186" r:id="rId20"/>
    <p:sldId id="2192" r:id="rId21"/>
    <p:sldId id="2187" r:id="rId22"/>
    <p:sldId id="2193" r:id="rId23"/>
    <p:sldId id="2183" r:id="rId24"/>
    <p:sldId id="2194" r:id="rId25"/>
    <p:sldId id="2196" r:id="rId26"/>
    <p:sldId id="2198" r:id="rId27"/>
    <p:sldId id="2199" r:id="rId28"/>
    <p:sldId id="2184" r:id="rId29"/>
    <p:sldId id="2191" r:id="rId30"/>
    <p:sldId id="2190" r:id="rId31"/>
    <p:sldId id="2189" r:id="rId32"/>
    <p:sldId id="2195" r:id="rId33"/>
    <p:sldId id="2188" r:id="rId34"/>
    <p:sldId id="2185" r:id="rId35"/>
    <p:sldId id="2160" r:id="rId36"/>
    <p:sldId id="2200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1DA6382-3BF3-4591-A432-421E966D186D}">
          <p14:sldIdLst>
            <p14:sldId id="382"/>
            <p14:sldId id="411"/>
            <p14:sldId id="2201"/>
            <p14:sldId id="336"/>
            <p14:sldId id="2152"/>
            <p14:sldId id="2153"/>
            <p14:sldId id="2154"/>
            <p14:sldId id="2155"/>
            <p14:sldId id="2156"/>
            <p14:sldId id="2171"/>
            <p14:sldId id="2157"/>
            <p14:sldId id="2158"/>
            <p14:sldId id="2159"/>
            <p14:sldId id="2182"/>
            <p14:sldId id="2168"/>
            <p14:sldId id="2186"/>
            <p14:sldId id="2192"/>
            <p14:sldId id="2187"/>
            <p14:sldId id="2193"/>
            <p14:sldId id="2183"/>
            <p14:sldId id="2194"/>
            <p14:sldId id="2196"/>
            <p14:sldId id="2198"/>
            <p14:sldId id="2199"/>
            <p14:sldId id="2184"/>
            <p14:sldId id="2191"/>
            <p14:sldId id="2190"/>
            <p14:sldId id="2189"/>
            <p14:sldId id="2195"/>
            <p14:sldId id="2188"/>
            <p14:sldId id="2185"/>
            <p14:sldId id="2160"/>
            <p14:sldId id="22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E7FB"/>
    <a:srgbClr val="7B83EB"/>
    <a:srgbClr val="4B53BC"/>
    <a:srgbClr val="FF7C80"/>
    <a:srgbClr val="FF0000"/>
    <a:srgbClr val="CC0000"/>
    <a:srgbClr val="71AD49"/>
    <a:srgbClr val="FFDDC6"/>
    <a:srgbClr val="FF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3FD22-F6D1-4B4E-877E-0C7C3314A500}" v="7" dt="2020-04-17T04:16:55.521"/>
    <p1510:client id="{BF3596AA-6104-48AB-BD84-2FFA61D523C1}" v="633" dt="2020-04-16T13:13:57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6" autoAdjust="0"/>
    <p:restoredTop sz="94671" autoAdjust="0"/>
  </p:normalViewPr>
  <p:slideViewPr>
    <p:cSldViewPr>
      <p:cViewPr varScale="1">
        <p:scale>
          <a:sx n="79" d="100"/>
          <a:sy n="79" d="100"/>
        </p:scale>
        <p:origin x="108" y="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ubálek" userId="add23078-4725-48e5-87dd-9fe2514ee9a5" providerId="ADAL" clId="{F6B3C495-2E51-4296-87AC-2925341272A4}"/>
    <pc:docChg chg="modSld">
      <pc:chgData name="Tomáš Kubálek" userId="add23078-4725-48e5-87dd-9fe2514ee9a5" providerId="ADAL" clId="{F6B3C495-2E51-4296-87AC-2925341272A4}" dt="2020-04-14T10:58:25.073" v="26" actId="20577"/>
      <pc:docMkLst>
        <pc:docMk/>
      </pc:docMkLst>
      <pc:sldChg chg="addSp modSp">
        <pc:chgData name="Tomáš Kubálek" userId="add23078-4725-48e5-87dd-9fe2514ee9a5" providerId="ADAL" clId="{F6B3C495-2E51-4296-87AC-2925341272A4}" dt="2020-04-14T10:58:25.073" v="26" actId="20577"/>
        <pc:sldMkLst>
          <pc:docMk/>
          <pc:sldMk cId="4019296106" sldId="2196"/>
        </pc:sldMkLst>
        <pc:spChg chg="mod">
          <ac:chgData name="Tomáš Kubálek" userId="add23078-4725-48e5-87dd-9fe2514ee9a5" providerId="ADAL" clId="{F6B3C495-2E51-4296-87AC-2925341272A4}" dt="2020-04-14T10:58:25.073" v="26" actId="20577"/>
          <ac:spMkLst>
            <pc:docMk/>
            <pc:sldMk cId="4019296106" sldId="2196"/>
            <ac:spMk id="3" creationId="{8C66E153-17D1-41CC-A63C-A931DEC22F49}"/>
          </ac:spMkLst>
        </pc:spChg>
        <pc:picChg chg="mod">
          <ac:chgData name="Tomáš Kubálek" userId="add23078-4725-48e5-87dd-9fe2514ee9a5" providerId="ADAL" clId="{F6B3C495-2E51-4296-87AC-2925341272A4}" dt="2020-04-14T10:58:07.221" v="5" actId="1076"/>
          <ac:picMkLst>
            <pc:docMk/>
            <pc:sldMk cId="4019296106" sldId="2196"/>
            <ac:picMk id="6" creationId="{D7C63A1E-E50F-4BC3-90DD-4EB424C4061A}"/>
          </ac:picMkLst>
        </pc:picChg>
        <pc:picChg chg="add mod">
          <ac:chgData name="Tomáš Kubálek" userId="add23078-4725-48e5-87dd-9fe2514ee9a5" providerId="ADAL" clId="{F6B3C495-2E51-4296-87AC-2925341272A4}" dt="2020-04-14T10:58:16.317" v="8" actId="1076"/>
          <ac:picMkLst>
            <pc:docMk/>
            <pc:sldMk cId="4019296106" sldId="2196"/>
            <ac:picMk id="7" creationId="{42B1585D-9497-4964-8502-106F2437B069}"/>
          </ac:picMkLst>
        </pc:picChg>
      </pc:sldChg>
    </pc:docChg>
  </pc:docChgLst>
  <pc:docChgLst>
    <pc:chgData name="Tomáš Kubálek" userId="add23078-4725-48e5-87dd-9fe2514ee9a5" providerId="ADAL" clId="{BF3596AA-6104-48AB-BD84-2FFA61D523C1}"/>
    <pc:docChg chg="undo custSel addSld delSld modSld sldOrd modSection">
      <pc:chgData name="Tomáš Kubálek" userId="add23078-4725-48e5-87dd-9fe2514ee9a5" providerId="ADAL" clId="{BF3596AA-6104-48AB-BD84-2FFA61D523C1}" dt="2020-04-16T13:20:24.005" v="3204" actId="27636"/>
      <pc:docMkLst>
        <pc:docMk/>
      </pc:docMkLst>
      <pc:sldChg chg="modSp">
        <pc:chgData name="Tomáš Kubálek" userId="add23078-4725-48e5-87dd-9fe2514ee9a5" providerId="ADAL" clId="{BF3596AA-6104-48AB-BD84-2FFA61D523C1}" dt="2020-04-14T11:45:26.673" v="2735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BF3596AA-6104-48AB-BD84-2FFA61D523C1}" dt="2020-04-14T11:45:26.673" v="2735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del">
        <pc:chgData name="Tomáš Kubálek" userId="add23078-4725-48e5-87dd-9fe2514ee9a5" providerId="ADAL" clId="{BF3596AA-6104-48AB-BD84-2FFA61D523C1}" dt="2020-04-14T11:44:05.050" v="2681" actId="2696"/>
        <pc:sldMkLst>
          <pc:docMk/>
          <pc:sldMk cId="3304528187" sldId="2145"/>
        </pc:sldMkLst>
      </pc:sldChg>
      <pc:sldChg chg="del">
        <pc:chgData name="Tomáš Kubálek" userId="add23078-4725-48e5-87dd-9fe2514ee9a5" providerId="ADAL" clId="{BF3596AA-6104-48AB-BD84-2FFA61D523C1}" dt="2020-04-14T11:43:39.089" v="2677" actId="2696"/>
        <pc:sldMkLst>
          <pc:docMk/>
          <pc:sldMk cId="2880133881" sldId="2146"/>
        </pc:sldMkLst>
      </pc:sldChg>
      <pc:sldChg chg="del">
        <pc:chgData name="Tomáš Kubálek" userId="add23078-4725-48e5-87dd-9fe2514ee9a5" providerId="ADAL" clId="{BF3596AA-6104-48AB-BD84-2FFA61D523C1}" dt="2020-04-14T11:43:39.048" v="2676" actId="2696"/>
        <pc:sldMkLst>
          <pc:docMk/>
          <pc:sldMk cId="207399165" sldId="2147"/>
        </pc:sldMkLst>
      </pc:sldChg>
      <pc:sldChg chg="del">
        <pc:chgData name="Tomáš Kubálek" userId="add23078-4725-48e5-87dd-9fe2514ee9a5" providerId="ADAL" clId="{BF3596AA-6104-48AB-BD84-2FFA61D523C1}" dt="2020-04-14T11:43:39.014" v="2675" actId="2696"/>
        <pc:sldMkLst>
          <pc:docMk/>
          <pc:sldMk cId="2560135794" sldId="2148"/>
        </pc:sldMkLst>
      </pc:sldChg>
      <pc:sldChg chg="del">
        <pc:chgData name="Tomáš Kubálek" userId="add23078-4725-48e5-87dd-9fe2514ee9a5" providerId="ADAL" clId="{BF3596AA-6104-48AB-BD84-2FFA61D523C1}" dt="2020-04-14T11:43:38.881" v="2671" actId="2696"/>
        <pc:sldMkLst>
          <pc:docMk/>
          <pc:sldMk cId="502605710" sldId="2149"/>
        </pc:sldMkLst>
      </pc:sldChg>
      <pc:sldChg chg="del">
        <pc:chgData name="Tomáš Kubálek" userId="add23078-4725-48e5-87dd-9fe2514ee9a5" providerId="ADAL" clId="{BF3596AA-6104-48AB-BD84-2FFA61D523C1}" dt="2020-04-14T11:43:38.730" v="2667" actId="2696"/>
        <pc:sldMkLst>
          <pc:docMk/>
          <pc:sldMk cId="2307857028" sldId="2150"/>
        </pc:sldMkLst>
      </pc:sldChg>
      <pc:sldChg chg="del">
        <pc:chgData name="Tomáš Kubálek" userId="add23078-4725-48e5-87dd-9fe2514ee9a5" providerId="ADAL" clId="{BF3596AA-6104-48AB-BD84-2FFA61D523C1}" dt="2020-04-14T11:43:38.284" v="2655" actId="2696"/>
        <pc:sldMkLst>
          <pc:docMk/>
          <pc:sldMk cId="4162919112" sldId="2151"/>
        </pc:sldMkLst>
      </pc:sldChg>
      <pc:sldChg chg="modSp ord">
        <pc:chgData name="Tomáš Kubálek" userId="add23078-4725-48e5-87dd-9fe2514ee9a5" providerId="ADAL" clId="{BF3596AA-6104-48AB-BD84-2FFA61D523C1}" dt="2020-04-14T11:43:55.223" v="2680" actId="20577"/>
        <pc:sldMkLst>
          <pc:docMk/>
          <pc:sldMk cId="1731264442" sldId="2160"/>
        </pc:sldMkLst>
        <pc:spChg chg="mod">
          <ac:chgData name="Tomáš Kubálek" userId="add23078-4725-48e5-87dd-9fe2514ee9a5" providerId="ADAL" clId="{BF3596AA-6104-48AB-BD84-2FFA61D523C1}" dt="2020-04-14T11:43:55.223" v="2680" actId="20577"/>
          <ac:spMkLst>
            <pc:docMk/>
            <pc:sldMk cId="1731264442" sldId="2160"/>
            <ac:spMk id="2" creationId="{61B92B56-46A6-46C6-BBA9-9CB897B0A18D}"/>
          </ac:spMkLst>
        </pc:spChg>
      </pc:sldChg>
      <pc:sldChg chg="del">
        <pc:chgData name="Tomáš Kubálek" userId="add23078-4725-48e5-87dd-9fe2514ee9a5" providerId="ADAL" clId="{BF3596AA-6104-48AB-BD84-2FFA61D523C1}" dt="2020-04-14T11:43:38.697" v="2666" actId="2696"/>
        <pc:sldMkLst>
          <pc:docMk/>
          <pc:sldMk cId="3218425892" sldId="2161"/>
        </pc:sldMkLst>
      </pc:sldChg>
      <pc:sldChg chg="del">
        <pc:chgData name="Tomáš Kubálek" userId="add23078-4725-48e5-87dd-9fe2514ee9a5" providerId="ADAL" clId="{BF3596AA-6104-48AB-BD84-2FFA61D523C1}" dt="2020-04-14T11:43:38.657" v="2665" actId="2696"/>
        <pc:sldMkLst>
          <pc:docMk/>
          <pc:sldMk cId="3631035091" sldId="2162"/>
        </pc:sldMkLst>
      </pc:sldChg>
      <pc:sldChg chg="del">
        <pc:chgData name="Tomáš Kubálek" userId="add23078-4725-48e5-87dd-9fe2514ee9a5" providerId="ADAL" clId="{BF3596AA-6104-48AB-BD84-2FFA61D523C1}" dt="2020-04-14T11:43:38.447" v="2659" actId="2696"/>
        <pc:sldMkLst>
          <pc:docMk/>
          <pc:sldMk cId="3750914579" sldId="2163"/>
        </pc:sldMkLst>
      </pc:sldChg>
      <pc:sldChg chg="del">
        <pc:chgData name="Tomáš Kubálek" userId="add23078-4725-48e5-87dd-9fe2514ee9a5" providerId="ADAL" clId="{BF3596AA-6104-48AB-BD84-2FFA61D523C1}" dt="2020-04-14T11:43:38.326" v="2656" actId="2696"/>
        <pc:sldMkLst>
          <pc:docMk/>
          <pc:sldMk cId="516414991" sldId="2164"/>
        </pc:sldMkLst>
      </pc:sldChg>
      <pc:sldChg chg="del">
        <pc:chgData name="Tomáš Kubálek" userId="add23078-4725-48e5-87dd-9fe2514ee9a5" providerId="ADAL" clId="{BF3596AA-6104-48AB-BD84-2FFA61D523C1}" dt="2020-04-14T11:43:38.852" v="2670" actId="2696"/>
        <pc:sldMkLst>
          <pc:docMk/>
          <pc:sldMk cId="3079783949" sldId="2165"/>
        </pc:sldMkLst>
      </pc:sldChg>
      <pc:sldChg chg="del">
        <pc:chgData name="Tomáš Kubálek" userId="add23078-4725-48e5-87dd-9fe2514ee9a5" providerId="ADAL" clId="{BF3596AA-6104-48AB-BD84-2FFA61D523C1}" dt="2020-04-14T11:43:38.804" v="2669" actId="2696"/>
        <pc:sldMkLst>
          <pc:docMk/>
          <pc:sldMk cId="3881217658" sldId="2166"/>
        </pc:sldMkLst>
      </pc:sldChg>
      <pc:sldChg chg="del">
        <pc:chgData name="Tomáš Kubálek" userId="add23078-4725-48e5-87dd-9fe2514ee9a5" providerId="ADAL" clId="{BF3596AA-6104-48AB-BD84-2FFA61D523C1}" dt="2020-04-14T11:43:38.763" v="2668" actId="2696"/>
        <pc:sldMkLst>
          <pc:docMk/>
          <pc:sldMk cId="2601465930" sldId="2167"/>
        </pc:sldMkLst>
      </pc:sldChg>
      <pc:sldChg chg="addSp delSp modSp ord">
        <pc:chgData name="Tomáš Kubálek" userId="add23078-4725-48e5-87dd-9fe2514ee9a5" providerId="ADAL" clId="{BF3596AA-6104-48AB-BD84-2FFA61D523C1}" dt="2020-04-13T13:22:43.772" v="1266"/>
        <pc:sldMkLst>
          <pc:docMk/>
          <pc:sldMk cId="2915850710" sldId="2168"/>
        </pc:sldMkLst>
        <pc:spChg chg="mod">
          <ac:chgData name="Tomáš Kubálek" userId="add23078-4725-48e5-87dd-9fe2514ee9a5" providerId="ADAL" clId="{BF3596AA-6104-48AB-BD84-2FFA61D523C1}" dt="2020-04-13T12:42:31.981" v="670" actId="20577"/>
          <ac:spMkLst>
            <pc:docMk/>
            <pc:sldMk cId="2915850710" sldId="2168"/>
            <ac:spMk id="2" creationId="{CBBE2843-40C7-4331-8C1B-F0FFE9CBD799}"/>
          </ac:spMkLst>
        </pc:spChg>
        <pc:spChg chg="mod">
          <ac:chgData name="Tomáš Kubálek" userId="add23078-4725-48e5-87dd-9fe2514ee9a5" providerId="ADAL" clId="{BF3596AA-6104-48AB-BD84-2FFA61D523C1}" dt="2020-04-13T12:32:45.701" v="398" actId="14100"/>
          <ac:spMkLst>
            <pc:docMk/>
            <pc:sldMk cId="2915850710" sldId="2168"/>
            <ac:spMk id="3" creationId="{DFC1CF59-F0F4-4725-A54D-90ECF9AE3DF5}"/>
          </ac:spMkLst>
        </pc:spChg>
        <pc:picChg chg="mod">
          <ac:chgData name="Tomáš Kubálek" userId="add23078-4725-48e5-87dd-9fe2514ee9a5" providerId="ADAL" clId="{BF3596AA-6104-48AB-BD84-2FFA61D523C1}" dt="2020-04-13T09:37:30.745" v="281" actId="1076"/>
          <ac:picMkLst>
            <pc:docMk/>
            <pc:sldMk cId="2915850710" sldId="2168"/>
            <ac:picMk id="7" creationId="{A555EAE3-9CC8-40E0-93BB-A83CCBFEAD24}"/>
          </ac:picMkLst>
        </pc:picChg>
        <pc:picChg chg="add mod">
          <ac:chgData name="Tomáš Kubálek" userId="add23078-4725-48e5-87dd-9fe2514ee9a5" providerId="ADAL" clId="{BF3596AA-6104-48AB-BD84-2FFA61D523C1}" dt="2020-04-13T10:03:52.341" v="366" actId="108"/>
          <ac:picMkLst>
            <pc:docMk/>
            <pc:sldMk cId="2915850710" sldId="2168"/>
            <ac:picMk id="8" creationId="{0AAB9286-8DD8-4055-BD7B-7DC11A8C8C2A}"/>
          </ac:picMkLst>
        </pc:picChg>
        <pc:picChg chg="mod">
          <ac:chgData name="Tomáš Kubálek" userId="add23078-4725-48e5-87dd-9fe2514ee9a5" providerId="ADAL" clId="{BF3596AA-6104-48AB-BD84-2FFA61D523C1}" dt="2020-04-13T09:37:27.648" v="280" actId="1076"/>
          <ac:picMkLst>
            <pc:docMk/>
            <pc:sldMk cId="2915850710" sldId="2168"/>
            <ac:picMk id="9" creationId="{52255BC7-2C55-4567-901A-C1BFCEEA42E5}"/>
          </ac:picMkLst>
        </pc:picChg>
        <pc:picChg chg="mod">
          <ac:chgData name="Tomáš Kubálek" userId="add23078-4725-48e5-87dd-9fe2514ee9a5" providerId="ADAL" clId="{BF3596AA-6104-48AB-BD84-2FFA61D523C1}" dt="2020-04-13T10:02:54.767" v="348" actId="14100"/>
          <ac:picMkLst>
            <pc:docMk/>
            <pc:sldMk cId="2915850710" sldId="2168"/>
            <ac:picMk id="11" creationId="{0BEFF27E-9A4C-4004-A2DB-F8A305F22F42}"/>
          </ac:picMkLst>
        </pc:picChg>
        <pc:picChg chg="mod">
          <ac:chgData name="Tomáš Kubálek" userId="add23078-4725-48e5-87dd-9fe2514ee9a5" providerId="ADAL" clId="{BF3596AA-6104-48AB-BD84-2FFA61D523C1}" dt="2020-04-13T10:07:55.871" v="387" actId="1076"/>
          <ac:picMkLst>
            <pc:docMk/>
            <pc:sldMk cId="2915850710" sldId="2168"/>
            <ac:picMk id="12" creationId="{E9D826CE-E93C-401D-B4A0-4B938B7D677B}"/>
          </ac:picMkLst>
        </pc:picChg>
        <pc:picChg chg="mod">
          <ac:chgData name="Tomáš Kubálek" userId="add23078-4725-48e5-87dd-9fe2514ee9a5" providerId="ADAL" clId="{BF3596AA-6104-48AB-BD84-2FFA61D523C1}" dt="2020-04-13T10:07:49.527" v="384" actId="1076"/>
          <ac:picMkLst>
            <pc:docMk/>
            <pc:sldMk cId="2915850710" sldId="2168"/>
            <ac:picMk id="13" creationId="{C9438659-E93D-4ED2-9128-345BF5C45028}"/>
          </ac:picMkLst>
        </pc:picChg>
        <pc:picChg chg="mod">
          <ac:chgData name="Tomáš Kubálek" userId="add23078-4725-48e5-87dd-9fe2514ee9a5" providerId="ADAL" clId="{BF3596AA-6104-48AB-BD84-2FFA61D523C1}" dt="2020-04-13T10:07:36.680" v="379" actId="14100"/>
          <ac:picMkLst>
            <pc:docMk/>
            <pc:sldMk cId="2915850710" sldId="2168"/>
            <ac:picMk id="14" creationId="{587DE04B-E4B2-48CA-ADB4-75B6ABB7510E}"/>
          </ac:picMkLst>
        </pc:picChg>
        <pc:picChg chg="mod">
          <ac:chgData name="Tomáš Kubálek" userId="add23078-4725-48e5-87dd-9fe2514ee9a5" providerId="ADAL" clId="{BF3596AA-6104-48AB-BD84-2FFA61D523C1}" dt="2020-04-13T12:32:04.158" v="397" actId="1076"/>
          <ac:picMkLst>
            <pc:docMk/>
            <pc:sldMk cId="2915850710" sldId="2168"/>
            <ac:picMk id="15" creationId="{F89ABC64-5E85-4699-89D1-CF47611AECA2}"/>
          </ac:picMkLst>
        </pc:picChg>
        <pc:picChg chg="add mod">
          <ac:chgData name="Tomáš Kubálek" userId="add23078-4725-48e5-87dd-9fe2514ee9a5" providerId="ADAL" clId="{BF3596AA-6104-48AB-BD84-2FFA61D523C1}" dt="2020-04-13T10:03:57.799" v="369" actId="1076"/>
          <ac:picMkLst>
            <pc:docMk/>
            <pc:sldMk cId="2915850710" sldId="2168"/>
            <ac:picMk id="16" creationId="{DBE59954-3269-4B10-81C0-C2D05297C79B}"/>
          </ac:picMkLst>
        </pc:picChg>
        <pc:picChg chg="add mod">
          <ac:chgData name="Tomáš Kubálek" userId="add23078-4725-48e5-87dd-9fe2514ee9a5" providerId="ADAL" clId="{BF3596AA-6104-48AB-BD84-2FFA61D523C1}" dt="2020-04-13T10:03:53.473" v="368" actId="108"/>
          <ac:picMkLst>
            <pc:docMk/>
            <pc:sldMk cId="2915850710" sldId="2168"/>
            <ac:picMk id="18" creationId="{DA0B90B9-5777-4657-A75C-DEB142D60B81}"/>
          </ac:picMkLst>
        </pc:picChg>
        <pc:picChg chg="add mod">
          <ac:chgData name="Tomáš Kubálek" userId="add23078-4725-48e5-87dd-9fe2514ee9a5" providerId="ADAL" clId="{BF3596AA-6104-48AB-BD84-2FFA61D523C1}" dt="2020-04-13T10:07:22.438" v="373" actId="14100"/>
          <ac:picMkLst>
            <pc:docMk/>
            <pc:sldMk cId="2915850710" sldId="2168"/>
            <ac:picMk id="19" creationId="{1D14FD3E-F735-40B6-BF62-A62F5BF02A2A}"/>
          </ac:picMkLst>
        </pc:picChg>
        <pc:picChg chg="add mod">
          <ac:chgData name="Tomáš Kubálek" userId="add23078-4725-48e5-87dd-9fe2514ee9a5" providerId="ADAL" clId="{BF3596AA-6104-48AB-BD84-2FFA61D523C1}" dt="2020-04-13T10:08:42.727" v="390" actId="14100"/>
          <ac:picMkLst>
            <pc:docMk/>
            <pc:sldMk cId="2915850710" sldId="2168"/>
            <ac:picMk id="20" creationId="{D97581AE-526B-442B-AA5E-3726EE69C0F3}"/>
          </ac:picMkLst>
        </pc:picChg>
        <pc:picChg chg="add mod">
          <ac:chgData name="Tomáš Kubálek" userId="add23078-4725-48e5-87dd-9fe2514ee9a5" providerId="ADAL" clId="{BF3596AA-6104-48AB-BD84-2FFA61D523C1}" dt="2020-04-13T11:33:15.866" v="396" actId="1076"/>
          <ac:picMkLst>
            <pc:docMk/>
            <pc:sldMk cId="2915850710" sldId="2168"/>
            <ac:picMk id="21" creationId="{B3E561B6-FB8B-413D-A9E5-3C21E872839D}"/>
          </ac:picMkLst>
        </pc:picChg>
        <pc:picChg chg="add del mod">
          <ac:chgData name="Tomáš Kubálek" userId="add23078-4725-48e5-87dd-9fe2514ee9a5" providerId="ADAL" clId="{BF3596AA-6104-48AB-BD84-2FFA61D523C1}" dt="2020-04-13T13:22:43.772" v="1266"/>
          <ac:picMkLst>
            <pc:docMk/>
            <pc:sldMk cId="2915850710" sldId="2168"/>
            <ac:picMk id="22" creationId="{EAFAE3E1-60D2-4CD3-A17A-B24AF2F54C45}"/>
          </ac:picMkLst>
        </pc:picChg>
      </pc:sldChg>
      <pc:sldChg chg="del">
        <pc:chgData name="Tomáš Kubálek" userId="add23078-4725-48e5-87dd-9fe2514ee9a5" providerId="ADAL" clId="{BF3596AA-6104-48AB-BD84-2FFA61D523C1}" dt="2020-04-14T11:43:38.362" v="2657" actId="2696"/>
        <pc:sldMkLst>
          <pc:docMk/>
          <pc:sldMk cId="689153453" sldId="2169"/>
        </pc:sldMkLst>
      </pc:sldChg>
      <pc:sldChg chg="del">
        <pc:chgData name="Tomáš Kubálek" userId="add23078-4725-48e5-87dd-9fe2514ee9a5" providerId="ADAL" clId="{BF3596AA-6104-48AB-BD84-2FFA61D523C1}" dt="2020-04-14T11:43:38.407" v="2658" actId="2696"/>
        <pc:sldMkLst>
          <pc:docMk/>
          <pc:sldMk cId="1275082493" sldId="2170"/>
        </pc:sldMkLst>
      </pc:sldChg>
      <pc:sldChg chg="del">
        <pc:chgData name="Tomáš Kubálek" userId="add23078-4725-48e5-87dd-9fe2514ee9a5" providerId="ADAL" clId="{BF3596AA-6104-48AB-BD84-2FFA61D523C1}" dt="2020-04-14T11:43:38.484" v="2660" actId="2696"/>
        <pc:sldMkLst>
          <pc:docMk/>
          <pc:sldMk cId="1402874451" sldId="2172"/>
        </pc:sldMkLst>
      </pc:sldChg>
      <pc:sldChg chg="del">
        <pc:chgData name="Tomáš Kubálek" userId="add23078-4725-48e5-87dd-9fe2514ee9a5" providerId="ADAL" clId="{BF3596AA-6104-48AB-BD84-2FFA61D523C1}" dt="2020-04-14T11:43:38.519" v="2661" actId="2696"/>
        <pc:sldMkLst>
          <pc:docMk/>
          <pc:sldMk cId="3266407878" sldId="2173"/>
        </pc:sldMkLst>
      </pc:sldChg>
      <pc:sldChg chg="del">
        <pc:chgData name="Tomáš Kubálek" userId="add23078-4725-48e5-87dd-9fe2514ee9a5" providerId="ADAL" clId="{BF3596AA-6104-48AB-BD84-2FFA61D523C1}" dt="2020-04-14T11:43:38.556" v="2662" actId="2696"/>
        <pc:sldMkLst>
          <pc:docMk/>
          <pc:sldMk cId="219940547" sldId="2174"/>
        </pc:sldMkLst>
      </pc:sldChg>
      <pc:sldChg chg="del">
        <pc:chgData name="Tomáš Kubálek" userId="add23078-4725-48e5-87dd-9fe2514ee9a5" providerId="ADAL" clId="{BF3596AA-6104-48AB-BD84-2FFA61D523C1}" dt="2020-04-14T11:43:38.591" v="2663" actId="2696"/>
        <pc:sldMkLst>
          <pc:docMk/>
          <pc:sldMk cId="2732204663" sldId="2175"/>
        </pc:sldMkLst>
      </pc:sldChg>
      <pc:sldChg chg="del">
        <pc:chgData name="Tomáš Kubálek" userId="add23078-4725-48e5-87dd-9fe2514ee9a5" providerId="ADAL" clId="{BF3596AA-6104-48AB-BD84-2FFA61D523C1}" dt="2020-04-14T11:43:38.621" v="2664" actId="2696"/>
        <pc:sldMkLst>
          <pc:docMk/>
          <pc:sldMk cId="662071893" sldId="2176"/>
        </pc:sldMkLst>
      </pc:sldChg>
      <pc:sldChg chg="del">
        <pc:chgData name="Tomáš Kubálek" userId="add23078-4725-48e5-87dd-9fe2514ee9a5" providerId="ADAL" clId="{BF3596AA-6104-48AB-BD84-2FFA61D523C1}" dt="2020-04-14T11:43:38.978" v="2674" actId="2696"/>
        <pc:sldMkLst>
          <pc:docMk/>
          <pc:sldMk cId="1870048627" sldId="2179"/>
        </pc:sldMkLst>
      </pc:sldChg>
      <pc:sldChg chg="del">
        <pc:chgData name="Tomáš Kubálek" userId="add23078-4725-48e5-87dd-9fe2514ee9a5" providerId="ADAL" clId="{BF3596AA-6104-48AB-BD84-2FFA61D523C1}" dt="2020-04-14T11:43:38.921" v="2672" actId="2696"/>
        <pc:sldMkLst>
          <pc:docMk/>
          <pc:sldMk cId="3587003685" sldId="2180"/>
        </pc:sldMkLst>
      </pc:sldChg>
      <pc:sldChg chg="del">
        <pc:chgData name="Tomáš Kubálek" userId="add23078-4725-48e5-87dd-9fe2514ee9a5" providerId="ADAL" clId="{BF3596AA-6104-48AB-BD84-2FFA61D523C1}" dt="2020-04-14T11:43:38.955" v="2673" actId="2696"/>
        <pc:sldMkLst>
          <pc:docMk/>
          <pc:sldMk cId="3120206041" sldId="2181"/>
        </pc:sldMkLst>
      </pc:sldChg>
      <pc:sldChg chg="addSp delSp modSp add ord setBg">
        <pc:chgData name="Tomáš Kubálek" userId="add23078-4725-48e5-87dd-9fe2514ee9a5" providerId="ADAL" clId="{BF3596AA-6104-48AB-BD84-2FFA61D523C1}" dt="2020-04-13T13:23:04.891" v="1301" actId="1076"/>
        <pc:sldMkLst>
          <pc:docMk/>
          <pc:sldMk cId="4284274656" sldId="2182"/>
        </pc:sldMkLst>
        <pc:spChg chg="mod">
          <ac:chgData name="Tomáš Kubálek" userId="add23078-4725-48e5-87dd-9fe2514ee9a5" providerId="ADAL" clId="{BF3596AA-6104-48AB-BD84-2FFA61D523C1}" dt="2020-04-13T13:22:39.650" v="1265" actId="20577"/>
          <ac:spMkLst>
            <pc:docMk/>
            <pc:sldMk cId="4284274656" sldId="2182"/>
            <ac:spMk id="2" creationId="{5A8B0802-BF9F-4064-BD40-C4CDCD08A634}"/>
          </ac:spMkLst>
        </pc:spChg>
        <pc:spChg chg="mod">
          <ac:chgData name="Tomáš Kubálek" userId="add23078-4725-48e5-87dd-9fe2514ee9a5" providerId="ADAL" clId="{BF3596AA-6104-48AB-BD84-2FFA61D523C1}" dt="2020-04-13T13:22:57.675" v="1300" actId="20577"/>
          <ac:spMkLst>
            <pc:docMk/>
            <pc:sldMk cId="4284274656" sldId="2182"/>
            <ac:spMk id="3" creationId="{B5C139EE-39D3-4F8B-9753-E46896D44775}"/>
          </ac:spMkLst>
        </pc:spChg>
        <pc:picChg chg="add del mod">
          <ac:chgData name="Tomáš Kubálek" userId="add23078-4725-48e5-87dd-9fe2514ee9a5" providerId="ADAL" clId="{BF3596AA-6104-48AB-BD84-2FFA61D523C1}" dt="2020-04-13T13:22:17.520" v="1250"/>
          <ac:picMkLst>
            <pc:docMk/>
            <pc:sldMk cId="4284274656" sldId="2182"/>
            <ac:picMk id="7" creationId="{660B22FE-0ECA-40FE-AD30-00DE329B790D}"/>
          </ac:picMkLst>
        </pc:picChg>
        <pc:picChg chg="add mod">
          <ac:chgData name="Tomáš Kubálek" userId="add23078-4725-48e5-87dd-9fe2514ee9a5" providerId="ADAL" clId="{BF3596AA-6104-48AB-BD84-2FFA61D523C1}" dt="2020-04-13T13:23:04.891" v="1301" actId="1076"/>
          <ac:picMkLst>
            <pc:docMk/>
            <pc:sldMk cId="4284274656" sldId="2182"/>
            <ac:picMk id="9" creationId="{AD7404C8-90B0-4CA0-A0EA-E8CB5E2B2022}"/>
          </ac:picMkLst>
        </pc:picChg>
        <pc:picChg chg="add del">
          <ac:chgData name="Tomáš Kubálek" userId="add23078-4725-48e5-87dd-9fe2514ee9a5" providerId="ADAL" clId="{BF3596AA-6104-48AB-BD84-2FFA61D523C1}" dt="2020-04-13T13:18:02.629" v="1243"/>
          <ac:picMkLst>
            <pc:docMk/>
            <pc:sldMk cId="4284274656" sldId="2182"/>
            <ac:picMk id="10" creationId="{DE1C7707-D731-4FA3-8C58-4227E1B2D326}"/>
          </ac:picMkLst>
        </pc:picChg>
        <pc:picChg chg="add del">
          <ac:chgData name="Tomáš Kubálek" userId="add23078-4725-48e5-87dd-9fe2514ee9a5" providerId="ADAL" clId="{BF3596AA-6104-48AB-BD84-2FFA61D523C1}" dt="2020-04-13T13:22:15.107" v="1249"/>
          <ac:picMkLst>
            <pc:docMk/>
            <pc:sldMk cId="4284274656" sldId="2182"/>
            <ac:picMk id="11" creationId="{BA61C055-A4C3-4BC1-9DF6-E21470C3805D}"/>
          </ac:picMkLst>
        </pc:picChg>
        <pc:picChg chg="add">
          <ac:chgData name="Tomáš Kubálek" userId="add23078-4725-48e5-87dd-9fe2514ee9a5" providerId="ADAL" clId="{BF3596AA-6104-48AB-BD84-2FFA61D523C1}" dt="2020-04-13T13:22:45.561" v="1267"/>
          <ac:picMkLst>
            <pc:docMk/>
            <pc:sldMk cId="4284274656" sldId="2182"/>
            <ac:picMk id="12" creationId="{708563E8-2B4A-41CB-9D59-8B176A914480}"/>
          </ac:picMkLst>
        </pc:picChg>
      </pc:sldChg>
      <pc:sldChg chg="addSp modSp add">
        <pc:chgData name="Tomáš Kubálek" userId="add23078-4725-48e5-87dd-9fe2514ee9a5" providerId="ADAL" clId="{BF3596AA-6104-48AB-BD84-2FFA61D523C1}" dt="2020-04-13T14:46:00.396" v="1756" actId="27636"/>
        <pc:sldMkLst>
          <pc:docMk/>
          <pc:sldMk cId="3993324431" sldId="2183"/>
        </pc:sldMkLst>
        <pc:spChg chg="mod">
          <ac:chgData name="Tomáš Kubálek" userId="add23078-4725-48e5-87dd-9fe2514ee9a5" providerId="ADAL" clId="{BF3596AA-6104-48AB-BD84-2FFA61D523C1}" dt="2020-04-13T12:38:14.702" v="438" actId="20577"/>
          <ac:spMkLst>
            <pc:docMk/>
            <pc:sldMk cId="3993324431" sldId="2183"/>
            <ac:spMk id="2" creationId="{8AC47462-0543-4EF1-A1CD-6F88A2692A9B}"/>
          </ac:spMkLst>
        </pc:spChg>
        <pc:spChg chg="mod">
          <ac:chgData name="Tomáš Kubálek" userId="add23078-4725-48e5-87dd-9fe2514ee9a5" providerId="ADAL" clId="{BF3596AA-6104-48AB-BD84-2FFA61D523C1}" dt="2020-04-13T14:46:00.396" v="1756" actId="27636"/>
          <ac:spMkLst>
            <pc:docMk/>
            <pc:sldMk cId="3993324431" sldId="2183"/>
            <ac:spMk id="3" creationId="{3ED282E2-EE22-4E81-B8C7-59C83621FA8E}"/>
          </ac:spMkLst>
        </pc:spChg>
        <pc:picChg chg="add mod">
          <ac:chgData name="Tomáš Kubálek" userId="add23078-4725-48e5-87dd-9fe2514ee9a5" providerId="ADAL" clId="{BF3596AA-6104-48AB-BD84-2FFA61D523C1}" dt="2020-04-13T14:34:12.590" v="1753" actId="14100"/>
          <ac:picMkLst>
            <pc:docMk/>
            <pc:sldMk cId="3993324431" sldId="2183"/>
            <ac:picMk id="6" creationId="{A35CD1C7-39B9-4F4D-B572-E559F03E5F6A}"/>
          </ac:picMkLst>
        </pc:picChg>
        <pc:picChg chg="add mod">
          <ac:chgData name="Tomáš Kubálek" userId="add23078-4725-48e5-87dd-9fe2514ee9a5" providerId="ADAL" clId="{BF3596AA-6104-48AB-BD84-2FFA61D523C1}" dt="2020-04-13T14:34:15.640" v="1754" actId="108"/>
          <ac:picMkLst>
            <pc:docMk/>
            <pc:sldMk cId="3993324431" sldId="2183"/>
            <ac:picMk id="7" creationId="{A7218858-3B08-4282-AD77-78D3A640F430}"/>
          </ac:picMkLst>
        </pc:picChg>
      </pc:sldChg>
      <pc:sldChg chg="modSp add">
        <pc:chgData name="Tomáš Kubálek" userId="add23078-4725-48e5-87dd-9fe2514ee9a5" providerId="ADAL" clId="{BF3596AA-6104-48AB-BD84-2FFA61D523C1}" dt="2020-04-13T12:45:30.645" v="972" actId="20577"/>
        <pc:sldMkLst>
          <pc:docMk/>
          <pc:sldMk cId="258562570" sldId="2184"/>
        </pc:sldMkLst>
        <pc:spChg chg="mod">
          <ac:chgData name="Tomáš Kubálek" userId="add23078-4725-48e5-87dd-9fe2514ee9a5" providerId="ADAL" clId="{BF3596AA-6104-48AB-BD84-2FFA61D523C1}" dt="2020-04-13T12:38:21.837" v="456" actId="20577"/>
          <ac:spMkLst>
            <pc:docMk/>
            <pc:sldMk cId="258562570" sldId="2184"/>
            <ac:spMk id="2" creationId="{63EEF422-8AF2-4B09-9578-433862AAB7EF}"/>
          </ac:spMkLst>
        </pc:spChg>
        <pc:spChg chg="mod">
          <ac:chgData name="Tomáš Kubálek" userId="add23078-4725-48e5-87dd-9fe2514ee9a5" providerId="ADAL" clId="{BF3596AA-6104-48AB-BD84-2FFA61D523C1}" dt="2020-04-13T12:45:30.645" v="972" actId="20577"/>
          <ac:spMkLst>
            <pc:docMk/>
            <pc:sldMk cId="258562570" sldId="2184"/>
            <ac:spMk id="3" creationId="{39530C46-9D3F-4BC5-B0EA-7A374B6B4021}"/>
          </ac:spMkLst>
        </pc:spChg>
      </pc:sldChg>
      <pc:sldChg chg="addSp modSp add">
        <pc:chgData name="Tomáš Kubálek" userId="add23078-4725-48e5-87dd-9fe2514ee9a5" providerId="ADAL" clId="{BF3596AA-6104-48AB-BD84-2FFA61D523C1}" dt="2020-04-14T11:40:03.221" v="2584" actId="108"/>
        <pc:sldMkLst>
          <pc:docMk/>
          <pc:sldMk cId="2279864904" sldId="2185"/>
        </pc:sldMkLst>
        <pc:spChg chg="mod">
          <ac:chgData name="Tomáš Kubálek" userId="add23078-4725-48e5-87dd-9fe2514ee9a5" providerId="ADAL" clId="{BF3596AA-6104-48AB-BD84-2FFA61D523C1}" dt="2020-04-13T12:38:32.486" v="474" actId="20577"/>
          <ac:spMkLst>
            <pc:docMk/>
            <pc:sldMk cId="2279864904" sldId="2185"/>
            <ac:spMk id="2" creationId="{7196EFAD-6FAD-406E-BC74-B79E167E9632}"/>
          </ac:spMkLst>
        </pc:spChg>
        <pc:spChg chg="mod">
          <ac:chgData name="Tomáš Kubálek" userId="add23078-4725-48e5-87dd-9fe2514ee9a5" providerId="ADAL" clId="{BF3596AA-6104-48AB-BD84-2FFA61D523C1}" dt="2020-04-14T11:39:57.982" v="2583" actId="27636"/>
          <ac:spMkLst>
            <pc:docMk/>
            <pc:sldMk cId="2279864904" sldId="2185"/>
            <ac:spMk id="3" creationId="{ADE4D107-7337-4AFC-A237-4B38F9CFEF1B}"/>
          </ac:spMkLst>
        </pc:spChg>
        <pc:picChg chg="add mod">
          <ac:chgData name="Tomáš Kubálek" userId="add23078-4725-48e5-87dd-9fe2514ee9a5" providerId="ADAL" clId="{BF3596AA-6104-48AB-BD84-2FFA61D523C1}" dt="2020-04-14T11:40:03.221" v="2584" actId="108"/>
          <ac:picMkLst>
            <pc:docMk/>
            <pc:sldMk cId="2279864904" sldId="2185"/>
            <ac:picMk id="6" creationId="{31B04656-D3DD-4533-93D5-AE0F2CFAD327}"/>
          </ac:picMkLst>
        </pc:picChg>
      </pc:sldChg>
      <pc:sldChg chg="addSp modSp add">
        <pc:chgData name="Tomáš Kubálek" userId="add23078-4725-48e5-87dd-9fe2514ee9a5" providerId="ADAL" clId="{BF3596AA-6104-48AB-BD84-2FFA61D523C1}" dt="2020-04-13T14:07:25.279" v="1491" actId="1076"/>
        <pc:sldMkLst>
          <pc:docMk/>
          <pc:sldMk cId="537956571" sldId="2186"/>
        </pc:sldMkLst>
        <pc:spChg chg="mod">
          <ac:chgData name="Tomáš Kubálek" userId="add23078-4725-48e5-87dd-9fe2514ee9a5" providerId="ADAL" clId="{BF3596AA-6104-48AB-BD84-2FFA61D523C1}" dt="2020-04-13T12:42:07.965" v="625" actId="20577"/>
          <ac:spMkLst>
            <pc:docMk/>
            <pc:sldMk cId="537956571" sldId="2186"/>
            <ac:spMk id="2" creationId="{1C546A74-79A1-4E51-93FA-89125470C0BD}"/>
          </ac:spMkLst>
        </pc:spChg>
        <pc:spChg chg="mod">
          <ac:chgData name="Tomáš Kubálek" userId="add23078-4725-48e5-87dd-9fe2514ee9a5" providerId="ADAL" clId="{BF3596AA-6104-48AB-BD84-2FFA61D523C1}" dt="2020-04-13T14:07:22.922" v="1490" actId="15"/>
          <ac:spMkLst>
            <pc:docMk/>
            <pc:sldMk cId="537956571" sldId="2186"/>
            <ac:spMk id="3" creationId="{1AAFCAA7-2BBC-4A9D-9EF0-2A017C556C94}"/>
          </ac:spMkLst>
        </pc:spChg>
        <pc:picChg chg="add mod">
          <ac:chgData name="Tomáš Kubálek" userId="add23078-4725-48e5-87dd-9fe2514ee9a5" providerId="ADAL" clId="{BF3596AA-6104-48AB-BD84-2FFA61D523C1}" dt="2020-04-13T14:07:25.279" v="1491" actId="1076"/>
          <ac:picMkLst>
            <pc:docMk/>
            <pc:sldMk cId="537956571" sldId="2186"/>
            <ac:picMk id="6" creationId="{F3310177-9894-4862-B944-631E3EE2B95E}"/>
          </ac:picMkLst>
        </pc:picChg>
      </pc:sldChg>
      <pc:sldChg chg="addSp delSp modSp add">
        <pc:chgData name="Tomáš Kubálek" userId="add23078-4725-48e5-87dd-9fe2514ee9a5" providerId="ADAL" clId="{BF3596AA-6104-48AB-BD84-2FFA61D523C1}" dt="2020-04-13T14:12:55.027" v="1609"/>
        <pc:sldMkLst>
          <pc:docMk/>
          <pc:sldMk cId="1641298918" sldId="2187"/>
        </pc:sldMkLst>
        <pc:spChg chg="mod">
          <ac:chgData name="Tomáš Kubálek" userId="add23078-4725-48e5-87dd-9fe2514ee9a5" providerId="ADAL" clId="{BF3596AA-6104-48AB-BD84-2FFA61D523C1}" dt="2020-04-13T12:42:24.566" v="662" actId="20577"/>
          <ac:spMkLst>
            <pc:docMk/>
            <pc:sldMk cId="1641298918" sldId="2187"/>
            <ac:spMk id="2" creationId="{C6DA78F2-0094-4D42-B2BC-79CD2D3A8933}"/>
          </ac:spMkLst>
        </pc:spChg>
        <pc:spChg chg="mod">
          <ac:chgData name="Tomáš Kubálek" userId="add23078-4725-48e5-87dd-9fe2514ee9a5" providerId="ADAL" clId="{BF3596AA-6104-48AB-BD84-2FFA61D523C1}" dt="2020-04-13T14:12:45.639" v="1606" actId="14100"/>
          <ac:spMkLst>
            <pc:docMk/>
            <pc:sldMk cId="1641298918" sldId="2187"/>
            <ac:spMk id="3" creationId="{51624F0F-05AD-49BA-B46E-9AAA39525B4B}"/>
          </ac:spMkLst>
        </pc:spChg>
        <pc:picChg chg="add del mod">
          <ac:chgData name="Tomáš Kubálek" userId="add23078-4725-48e5-87dd-9fe2514ee9a5" providerId="ADAL" clId="{BF3596AA-6104-48AB-BD84-2FFA61D523C1}" dt="2020-04-13T14:12:55.027" v="1609"/>
          <ac:picMkLst>
            <pc:docMk/>
            <pc:sldMk cId="1641298918" sldId="2187"/>
            <ac:picMk id="6" creationId="{56E2199D-AA7B-424C-9D5B-0973013A4DDB}"/>
          </ac:picMkLst>
        </pc:picChg>
      </pc:sldChg>
      <pc:sldChg chg="addSp delSp modSp add">
        <pc:chgData name="Tomáš Kubálek" userId="add23078-4725-48e5-87dd-9fe2514ee9a5" providerId="ADAL" clId="{BF3596AA-6104-48AB-BD84-2FFA61D523C1}" dt="2020-04-13T14:55:36.269" v="1889" actId="1076"/>
        <pc:sldMkLst>
          <pc:docMk/>
          <pc:sldMk cId="543604143" sldId="2188"/>
        </pc:sldMkLst>
        <pc:spChg chg="mod">
          <ac:chgData name="Tomáš Kubálek" userId="add23078-4725-48e5-87dd-9fe2514ee9a5" providerId="ADAL" clId="{BF3596AA-6104-48AB-BD84-2FFA61D523C1}" dt="2020-04-13T12:50:56.533" v="1153" actId="27636"/>
          <ac:spMkLst>
            <pc:docMk/>
            <pc:sldMk cId="543604143" sldId="2188"/>
            <ac:spMk id="2" creationId="{67E587E0-10A0-407F-BD2F-E06C70776DCD}"/>
          </ac:spMkLst>
        </pc:spChg>
        <pc:spChg chg="mod">
          <ac:chgData name="Tomáš Kubálek" userId="add23078-4725-48e5-87dd-9fe2514ee9a5" providerId="ADAL" clId="{BF3596AA-6104-48AB-BD84-2FFA61D523C1}" dt="2020-04-13T14:54:42.391" v="1884" actId="27636"/>
          <ac:spMkLst>
            <pc:docMk/>
            <pc:sldMk cId="543604143" sldId="2188"/>
            <ac:spMk id="3" creationId="{C5DA7717-C14C-4506-BC30-4E141157F178}"/>
          </ac:spMkLst>
        </pc:spChg>
        <pc:picChg chg="add del mod">
          <ac:chgData name="Tomáš Kubálek" userId="add23078-4725-48e5-87dd-9fe2514ee9a5" providerId="ADAL" clId="{BF3596AA-6104-48AB-BD84-2FFA61D523C1}" dt="2020-04-13T14:54:18.750" v="1878" actId="478"/>
          <ac:picMkLst>
            <pc:docMk/>
            <pc:sldMk cId="543604143" sldId="2188"/>
            <ac:picMk id="6" creationId="{9C466F55-C8A3-4CFA-AB02-9B5C6837083E}"/>
          </ac:picMkLst>
        </pc:picChg>
        <pc:picChg chg="add mod">
          <ac:chgData name="Tomáš Kubálek" userId="add23078-4725-48e5-87dd-9fe2514ee9a5" providerId="ADAL" clId="{BF3596AA-6104-48AB-BD84-2FFA61D523C1}" dt="2020-04-13T14:55:33.453" v="1888" actId="1076"/>
          <ac:picMkLst>
            <pc:docMk/>
            <pc:sldMk cId="543604143" sldId="2188"/>
            <ac:picMk id="7" creationId="{D0A1AF5A-13F7-47FB-ACDA-D5B6120515A6}"/>
          </ac:picMkLst>
        </pc:picChg>
        <pc:picChg chg="add mod">
          <ac:chgData name="Tomáš Kubálek" userId="add23078-4725-48e5-87dd-9fe2514ee9a5" providerId="ADAL" clId="{BF3596AA-6104-48AB-BD84-2FFA61D523C1}" dt="2020-04-13T14:54:33.223" v="1881" actId="108"/>
          <ac:picMkLst>
            <pc:docMk/>
            <pc:sldMk cId="543604143" sldId="2188"/>
            <ac:picMk id="8" creationId="{7FDDADF0-435E-4AFF-BFF7-19925C17C194}"/>
          </ac:picMkLst>
        </pc:picChg>
        <pc:picChg chg="add mod">
          <ac:chgData name="Tomáš Kubálek" userId="add23078-4725-48e5-87dd-9fe2514ee9a5" providerId="ADAL" clId="{BF3596AA-6104-48AB-BD84-2FFA61D523C1}" dt="2020-04-13T14:55:36.269" v="1889" actId="1076"/>
          <ac:picMkLst>
            <pc:docMk/>
            <pc:sldMk cId="543604143" sldId="2188"/>
            <ac:picMk id="9" creationId="{E9924FFD-A8C7-4AD9-9100-F6693BAC1866}"/>
          </ac:picMkLst>
        </pc:picChg>
      </pc:sldChg>
      <pc:sldChg chg="addSp modSp add">
        <pc:chgData name="Tomáš Kubálek" userId="add23078-4725-48e5-87dd-9fe2514ee9a5" providerId="ADAL" clId="{BF3596AA-6104-48AB-BD84-2FFA61D523C1}" dt="2020-04-14T13:01:58.934" v="2736" actId="1076"/>
        <pc:sldMkLst>
          <pc:docMk/>
          <pc:sldMk cId="2619104428" sldId="2189"/>
        </pc:sldMkLst>
        <pc:spChg chg="mod">
          <ac:chgData name="Tomáš Kubálek" userId="add23078-4725-48e5-87dd-9fe2514ee9a5" providerId="ADAL" clId="{BF3596AA-6104-48AB-BD84-2FFA61D523C1}" dt="2020-04-13T12:51:04.874" v="1167" actId="20577"/>
          <ac:spMkLst>
            <pc:docMk/>
            <pc:sldMk cId="2619104428" sldId="2189"/>
            <ac:spMk id="2" creationId="{6325643E-756C-4C93-BC57-D102CA437135}"/>
          </ac:spMkLst>
        </pc:spChg>
        <pc:spChg chg="mod">
          <ac:chgData name="Tomáš Kubálek" userId="add23078-4725-48e5-87dd-9fe2514ee9a5" providerId="ADAL" clId="{BF3596AA-6104-48AB-BD84-2FFA61D523C1}" dt="2020-04-13T16:00:23.048" v="2041" actId="108"/>
          <ac:spMkLst>
            <pc:docMk/>
            <pc:sldMk cId="2619104428" sldId="2189"/>
            <ac:spMk id="3" creationId="{F8BB32CE-C240-4878-BA1D-EBB45CED743F}"/>
          </ac:spMkLst>
        </pc:spChg>
        <pc:picChg chg="add mod">
          <ac:chgData name="Tomáš Kubálek" userId="add23078-4725-48e5-87dd-9fe2514ee9a5" providerId="ADAL" clId="{BF3596AA-6104-48AB-BD84-2FFA61D523C1}" dt="2020-04-13T15:55:55.771" v="1945" actId="108"/>
          <ac:picMkLst>
            <pc:docMk/>
            <pc:sldMk cId="2619104428" sldId="2189"/>
            <ac:picMk id="6" creationId="{C1CB9935-D1E9-416B-A6A2-663157276ACC}"/>
          </ac:picMkLst>
        </pc:picChg>
        <pc:picChg chg="add mod">
          <ac:chgData name="Tomáš Kubálek" userId="add23078-4725-48e5-87dd-9fe2514ee9a5" providerId="ADAL" clId="{BF3596AA-6104-48AB-BD84-2FFA61D523C1}" dt="2020-04-13T15:55:56.434" v="1946" actId="108"/>
          <ac:picMkLst>
            <pc:docMk/>
            <pc:sldMk cId="2619104428" sldId="2189"/>
            <ac:picMk id="7" creationId="{B8016088-2893-441E-9467-5232AFBB99FE}"/>
          </ac:picMkLst>
        </pc:picChg>
        <pc:picChg chg="add mod">
          <ac:chgData name="Tomáš Kubálek" userId="add23078-4725-48e5-87dd-9fe2514ee9a5" providerId="ADAL" clId="{BF3596AA-6104-48AB-BD84-2FFA61D523C1}" dt="2020-04-13T15:57:41.229" v="1991" actId="1038"/>
          <ac:picMkLst>
            <pc:docMk/>
            <pc:sldMk cId="2619104428" sldId="2189"/>
            <ac:picMk id="8" creationId="{5032E36A-2370-4948-9085-4F52AF08B594}"/>
          </ac:picMkLst>
        </pc:picChg>
        <pc:picChg chg="add mod">
          <ac:chgData name="Tomáš Kubálek" userId="add23078-4725-48e5-87dd-9fe2514ee9a5" providerId="ADAL" clId="{BF3596AA-6104-48AB-BD84-2FFA61D523C1}" dt="2020-04-13T16:00:14.242" v="2037" actId="1076"/>
          <ac:picMkLst>
            <pc:docMk/>
            <pc:sldMk cId="2619104428" sldId="2189"/>
            <ac:picMk id="9" creationId="{B06F9B49-EB62-4539-A7FE-4A9549FD304E}"/>
          </ac:picMkLst>
        </pc:picChg>
        <pc:picChg chg="add mod">
          <ac:chgData name="Tomáš Kubálek" userId="add23078-4725-48e5-87dd-9fe2514ee9a5" providerId="ADAL" clId="{BF3596AA-6104-48AB-BD84-2FFA61D523C1}" dt="2020-04-14T13:01:58.934" v="2736" actId="1076"/>
          <ac:picMkLst>
            <pc:docMk/>
            <pc:sldMk cId="2619104428" sldId="2189"/>
            <ac:picMk id="10" creationId="{8BE1E68D-38FC-48C6-B441-E610E25FF3A1}"/>
          </ac:picMkLst>
        </pc:picChg>
        <pc:picChg chg="add mod">
          <ac:chgData name="Tomáš Kubálek" userId="add23078-4725-48e5-87dd-9fe2514ee9a5" providerId="ADAL" clId="{BF3596AA-6104-48AB-BD84-2FFA61D523C1}" dt="2020-04-13T16:00:41.449" v="2045" actId="1076"/>
          <ac:picMkLst>
            <pc:docMk/>
            <pc:sldMk cId="2619104428" sldId="2189"/>
            <ac:picMk id="11" creationId="{92D711F2-40B2-4A1D-949E-E2433B909F66}"/>
          </ac:picMkLst>
        </pc:picChg>
        <pc:picChg chg="add mod">
          <ac:chgData name="Tomáš Kubálek" userId="add23078-4725-48e5-87dd-9fe2514ee9a5" providerId="ADAL" clId="{BF3596AA-6104-48AB-BD84-2FFA61D523C1}" dt="2020-04-13T16:00:29.835" v="2042" actId="108"/>
          <ac:picMkLst>
            <pc:docMk/>
            <pc:sldMk cId="2619104428" sldId="2189"/>
            <ac:picMk id="12" creationId="{373DCEBB-6EF5-4C1E-BEF0-0CB2D5AD011E}"/>
          </ac:picMkLst>
        </pc:picChg>
      </pc:sldChg>
      <pc:sldChg chg="addSp modSp add">
        <pc:chgData name="Tomáš Kubálek" userId="add23078-4725-48e5-87dd-9fe2514ee9a5" providerId="ADAL" clId="{BF3596AA-6104-48AB-BD84-2FFA61D523C1}" dt="2020-04-14T11:42:37.544" v="2652" actId="108"/>
        <pc:sldMkLst>
          <pc:docMk/>
          <pc:sldMk cId="1257315510" sldId="2190"/>
        </pc:sldMkLst>
        <pc:spChg chg="mod">
          <ac:chgData name="Tomáš Kubálek" userId="add23078-4725-48e5-87dd-9fe2514ee9a5" providerId="ADAL" clId="{BF3596AA-6104-48AB-BD84-2FFA61D523C1}" dt="2020-04-13T12:51:32.924" v="1223" actId="27636"/>
          <ac:spMkLst>
            <pc:docMk/>
            <pc:sldMk cId="1257315510" sldId="2190"/>
            <ac:spMk id="2" creationId="{36D4E481-90FD-41F4-A19E-298A83A897D0}"/>
          </ac:spMkLst>
        </pc:spChg>
        <pc:spChg chg="mod">
          <ac:chgData name="Tomáš Kubálek" userId="add23078-4725-48e5-87dd-9fe2514ee9a5" providerId="ADAL" clId="{BF3596AA-6104-48AB-BD84-2FFA61D523C1}" dt="2020-04-14T11:41:54.799" v="2648" actId="20577"/>
          <ac:spMkLst>
            <pc:docMk/>
            <pc:sldMk cId="1257315510" sldId="2190"/>
            <ac:spMk id="3" creationId="{9B54B5D5-FBE2-4B24-90B7-0A4A8000B38D}"/>
          </ac:spMkLst>
        </pc:spChg>
        <pc:picChg chg="add mod">
          <ac:chgData name="Tomáš Kubálek" userId="add23078-4725-48e5-87dd-9fe2514ee9a5" providerId="ADAL" clId="{BF3596AA-6104-48AB-BD84-2FFA61D523C1}" dt="2020-04-14T11:41:33.772" v="2615" actId="1076"/>
          <ac:picMkLst>
            <pc:docMk/>
            <pc:sldMk cId="1257315510" sldId="2190"/>
            <ac:picMk id="6" creationId="{D125A3B3-354E-4FAA-AA96-1B8060B5BDBB}"/>
          </ac:picMkLst>
        </pc:picChg>
        <pc:picChg chg="add mod">
          <ac:chgData name="Tomáš Kubálek" userId="add23078-4725-48e5-87dd-9fe2514ee9a5" providerId="ADAL" clId="{BF3596AA-6104-48AB-BD84-2FFA61D523C1}" dt="2020-04-14T11:42:37.544" v="2652" actId="108"/>
          <ac:picMkLst>
            <pc:docMk/>
            <pc:sldMk cId="1257315510" sldId="2190"/>
            <ac:picMk id="7" creationId="{0AEF260B-814E-4FE4-8BE0-6BE32B654331}"/>
          </ac:picMkLst>
        </pc:picChg>
      </pc:sldChg>
      <pc:sldChg chg="addSp modSp add">
        <pc:chgData name="Tomáš Kubálek" userId="add23078-4725-48e5-87dd-9fe2514ee9a5" providerId="ADAL" clId="{BF3596AA-6104-48AB-BD84-2FFA61D523C1}" dt="2020-04-14T11:19:34.479" v="2412"/>
        <pc:sldMkLst>
          <pc:docMk/>
          <pc:sldMk cId="1486851513" sldId="2191"/>
        </pc:sldMkLst>
        <pc:spChg chg="mod">
          <ac:chgData name="Tomáš Kubálek" userId="add23078-4725-48e5-87dd-9fe2514ee9a5" providerId="ADAL" clId="{BF3596AA-6104-48AB-BD84-2FFA61D523C1}" dt="2020-04-13T12:51:45.812" v="1227" actId="27636"/>
          <ac:spMkLst>
            <pc:docMk/>
            <pc:sldMk cId="1486851513" sldId="2191"/>
            <ac:spMk id="2" creationId="{DA890404-668D-4AB3-B210-093C4A3929D9}"/>
          </ac:spMkLst>
        </pc:spChg>
        <pc:spChg chg="mod">
          <ac:chgData name="Tomáš Kubálek" userId="add23078-4725-48e5-87dd-9fe2514ee9a5" providerId="ADAL" clId="{BF3596AA-6104-48AB-BD84-2FFA61D523C1}" dt="2020-04-14T11:19:26.608" v="2411"/>
          <ac:spMkLst>
            <pc:docMk/>
            <pc:sldMk cId="1486851513" sldId="2191"/>
            <ac:spMk id="3" creationId="{E59B311F-4882-49CF-AD16-AD5112D2E337}"/>
          </ac:spMkLst>
        </pc:spChg>
        <pc:picChg chg="add">
          <ac:chgData name="Tomáš Kubálek" userId="add23078-4725-48e5-87dd-9fe2514ee9a5" providerId="ADAL" clId="{BF3596AA-6104-48AB-BD84-2FFA61D523C1}" dt="2020-04-14T11:19:34.479" v="2412"/>
          <ac:picMkLst>
            <pc:docMk/>
            <pc:sldMk cId="1486851513" sldId="2191"/>
            <ac:picMk id="6" creationId="{1B84D6C6-3D7E-453F-A1ED-0D3758FCB46A}"/>
          </ac:picMkLst>
        </pc:picChg>
        <pc:picChg chg="add">
          <ac:chgData name="Tomáš Kubálek" userId="add23078-4725-48e5-87dd-9fe2514ee9a5" providerId="ADAL" clId="{BF3596AA-6104-48AB-BD84-2FFA61D523C1}" dt="2020-04-14T11:19:34.479" v="2412"/>
          <ac:picMkLst>
            <pc:docMk/>
            <pc:sldMk cId="1486851513" sldId="2191"/>
            <ac:picMk id="7" creationId="{94749CEF-29EF-4EF2-9395-EBFFDD382E85}"/>
          </ac:picMkLst>
        </pc:picChg>
        <pc:picChg chg="add">
          <ac:chgData name="Tomáš Kubálek" userId="add23078-4725-48e5-87dd-9fe2514ee9a5" providerId="ADAL" clId="{BF3596AA-6104-48AB-BD84-2FFA61D523C1}" dt="2020-04-14T11:19:34.479" v="2412"/>
          <ac:picMkLst>
            <pc:docMk/>
            <pc:sldMk cId="1486851513" sldId="2191"/>
            <ac:picMk id="8" creationId="{F956328D-6C28-43CC-8704-51192C2BE2CF}"/>
          </ac:picMkLst>
        </pc:picChg>
      </pc:sldChg>
      <pc:sldChg chg="addSp delSp modSp add">
        <pc:chgData name="Tomáš Kubálek" userId="add23078-4725-48e5-87dd-9fe2514ee9a5" providerId="ADAL" clId="{BF3596AA-6104-48AB-BD84-2FFA61D523C1}" dt="2020-04-13T14:07:06.600" v="1468" actId="108"/>
        <pc:sldMkLst>
          <pc:docMk/>
          <pc:sldMk cId="566193062" sldId="2192"/>
        </pc:sldMkLst>
        <pc:spChg chg="mod">
          <ac:chgData name="Tomáš Kubálek" userId="add23078-4725-48e5-87dd-9fe2514ee9a5" providerId="ADAL" clId="{BF3596AA-6104-48AB-BD84-2FFA61D523C1}" dt="2020-04-13T13:59:56.712" v="1417" actId="20577"/>
          <ac:spMkLst>
            <pc:docMk/>
            <pc:sldMk cId="566193062" sldId="2192"/>
            <ac:spMk id="2" creationId="{8B58CDFF-0CBC-44A6-B339-2B2A54035B9B}"/>
          </ac:spMkLst>
        </pc:spChg>
        <pc:spChg chg="del">
          <ac:chgData name="Tomáš Kubálek" userId="add23078-4725-48e5-87dd-9fe2514ee9a5" providerId="ADAL" clId="{BF3596AA-6104-48AB-BD84-2FFA61D523C1}" dt="2020-04-13T14:00:11.865" v="1418"/>
          <ac:spMkLst>
            <pc:docMk/>
            <pc:sldMk cId="566193062" sldId="2192"/>
            <ac:spMk id="3" creationId="{2ABCBB34-5672-4109-A8B5-112A1DC299AB}"/>
          </ac:spMkLst>
        </pc:spChg>
        <pc:spChg chg="add del mod">
          <ac:chgData name="Tomáš Kubálek" userId="add23078-4725-48e5-87dd-9fe2514ee9a5" providerId="ADAL" clId="{BF3596AA-6104-48AB-BD84-2FFA61D523C1}" dt="2020-04-13T14:00:14.842" v="1419"/>
          <ac:spMkLst>
            <pc:docMk/>
            <pc:sldMk cId="566193062" sldId="2192"/>
            <ac:spMk id="6" creationId="{84F3FE45-37AF-424A-93DD-69C2C5F6144F}"/>
          </ac:spMkLst>
        </pc:spChg>
        <pc:spChg chg="add mod">
          <ac:chgData name="Tomáš Kubálek" userId="add23078-4725-48e5-87dd-9fe2514ee9a5" providerId="ADAL" clId="{BF3596AA-6104-48AB-BD84-2FFA61D523C1}" dt="2020-04-13T14:05:49.769" v="1459" actId="20577"/>
          <ac:spMkLst>
            <pc:docMk/>
            <pc:sldMk cId="566193062" sldId="2192"/>
            <ac:spMk id="9" creationId="{63CD705E-B654-4B2E-AABF-D85FB1EA2B1C}"/>
          </ac:spMkLst>
        </pc:spChg>
        <pc:picChg chg="add mod">
          <ac:chgData name="Tomáš Kubálek" userId="add23078-4725-48e5-87dd-9fe2514ee9a5" providerId="ADAL" clId="{BF3596AA-6104-48AB-BD84-2FFA61D523C1}" dt="2020-04-13T14:05:08.735" v="1431" actId="1076"/>
          <ac:picMkLst>
            <pc:docMk/>
            <pc:sldMk cId="566193062" sldId="2192"/>
            <ac:picMk id="7" creationId="{396D89C1-3D63-4DF9-BFD3-2B4E72B1D473}"/>
          </ac:picMkLst>
        </pc:picChg>
        <pc:picChg chg="add del mod">
          <ac:chgData name="Tomáš Kubálek" userId="add23078-4725-48e5-87dd-9fe2514ee9a5" providerId="ADAL" clId="{BF3596AA-6104-48AB-BD84-2FFA61D523C1}" dt="2020-04-13T14:06:24.742" v="1460" actId="478"/>
          <ac:picMkLst>
            <pc:docMk/>
            <pc:sldMk cId="566193062" sldId="2192"/>
            <ac:picMk id="8" creationId="{8FFE546E-8C61-4A74-99BE-72622876DAC4}"/>
          </ac:picMkLst>
        </pc:picChg>
        <pc:picChg chg="add del mod">
          <ac:chgData name="Tomáš Kubálek" userId="add23078-4725-48e5-87dd-9fe2514ee9a5" providerId="ADAL" clId="{BF3596AA-6104-48AB-BD84-2FFA61D523C1}" dt="2020-04-13T14:06:58.335" v="1464" actId="478"/>
          <ac:picMkLst>
            <pc:docMk/>
            <pc:sldMk cId="566193062" sldId="2192"/>
            <ac:picMk id="10" creationId="{FDEE76B8-AC96-4A3B-8DDD-236FD5E5A7EF}"/>
          </ac:picMkLst>
        </pc:picChg>
        <pc:picChg chg="add mod">
          <ac:chgData name="Tomáš Kubálek" userId="add23078-4725-48e5-87dd-9fe2514ee9a5" providerId="ADAL" clId="{BF3596AA-6104-48AB-BD84-2FFA61D523C1}" dt="2020-04-13T14:07:06.600" v="1468" actId="108"/>
          <ac:picMkLst>
            <pc:docMk/>
            <pc:sldMk cId="566193062" sldId="2192"/>
            <ac:picMk id="11" creationId="{937CFA06-E618-4FD2-BAD6-E66C4669B324}"/>
          </ac:picMkLst>
        </pc:picChg>
      </pc:sldChg>
      <pc:sldChg chg="addSp delSp modSp add">
        <pc:chgData name="Tomáš Kubálek" userId="add23078-4725-48e5-87dd-9fe2514ee9a5" providerId="ADAL" clId="{BF3596AA-6104-48AB-BD84-2FFA61D523C1}" dt="2020-04-13T14:13:28.528" v="1640" actId="20577"/>
        <pc:sldMkLst>
          <pc:docMk/>
          <pc:sldMk cId="3173956754" sldId="2193"/>
        </pc:sldMkLst>
        <pc:spChg chg="del">
          <ac:chgData name="Tomáš Kubálek" userId="add23078-4725-48e5-87dd-9fe2514ee9a5" providerId="ADAL" clId="{BF3596AA-6104-48AB-BD84-2FFA61D523C1}" dt="2020-04-13T14:13:06.242" v="1613"/>
          <ac:spMkLst>
            <pc:docMk/>
            <pc:sldMk cId="3173956754" sldId="2193"/>
            <ac:spMk id="2" creationId="{B57231AA-EB4C-446C-9227-0D152C60D064}"/>
          </ac:spMkLst>
        </pc:spChg>
        <pc:spChg chg="del">
          <ac:chgData name="Tomáš Kubálek" userId="add23078-4725-48e5-87dd-9fe2514ee9a5" providerId="ADAL" clId="{BF3596AA-6104-48AB-BD84-2FFA61D523C1}" dt="2020-04-13T14:13:06.242" v="1613"/>
          <ac:spMkLst>
            <pc:docMk/>
            <pc:sldMk cId="3173956754" sldId="2193"/>
            <ac:spMk id="3" creationId="{3D1D9E87-8776-4FBA-BBE9-E7D6A4EDC0D4}"/>
          </ac:spMkLst>
        </pc:spChg>
        <pc:spChg chg="add del mod">
          <ac:chgData name="Tomáš Kubálek" userId="add23078-4725-48e5-87dd-9fe2514ee9a5" providerId="ADAL" clId="{BF3596AA-6104-48AB-BD84-2FFA61D523C1}" dt="2020-04-13T14:13:10.094" v="1614"/>
          <ac:spMkLst>
            <pc:docMk/>
            <pc:sldMk cId="3173956754" sldId="2193"/>
            <ac:spMk id="7" creationId="{D7DC5348-F52C-4492-B669-E0648C5E8599}"/>
          </ac:spMkLst>
        </pc:spChg>
        <pc:spChg chg="add del mod">
          <ac:chgData name="Tomáš Kubálek" userId="add23078-4725-48e5-87dd-9fe2514ee9a5" providerId="ADAL" clId="{BF3596AA-6104-48AB-BD84-2FFA61D523C1}" dt="2020-04-13T14:13:10.094" v="1614"/>
          <ac:spMkLst>
            <pc:docMk/>
            <pc:sldMk cId="3173956754" sldId="2193"/>
            <ac:spMk id="8" creationId="{112D642F-7114-46A8-9493-F305513EAB55}"/>
          </ac:spMkLst>
        </pc:spChg>
        <pc:spChg chg="add mod">
          <ac:chgData name="Tomáš Kubálek" userId="add23078-4725-48e5-87dd-9fe2514ee9a5" providerId="ADAL" clId="{BF3596AA-6104-48AB-BD84-2FFA61D523C1}" dt="2020-04-13T14:13:28.528" v="1640" actId="20577"/>
          <ac:spMkLst>
            <pc:docMk/>
            <pc:sldMk cId="3173956754" sldId="2193"/>
            <ac:spMk id="9" creationId="{28554E6E-9BA0-423A-BA97-72E9EFB86322}"/>
          </ac:spMkLst>
        </pc:spChg>
        <pc:picChg chg="add mod">
          <ac:chgData name="Tomáš Kubálek" userId="add23078-4725-48e5-87dd-9fe2514ee9a5" providerId="ADAL" clId="{BF3596AA-6104-48AB-BD84-2FFA61D523C1}" dt="2020-04-13T14:13:18.119" v="1617" actId="1076"/>
          <ac:picMkLst>
            <pc:docMk/>
            <pc:sldMk cId="3173956754" sldId="2193"/>
            <ac:picMk id="6" creationId="{46506E44-C7A6-4976-89F0-90C9088C3102}"/>
          </ac:picMkLst>
        </pc:picChg>
      </pc:sldChg>
      <pc:sldChg chg="modSp add">
        <pc:chgData name="Tomáš Kubálek" userId="add23078-4725-48e5-87dd-9fe2514ee9a5" providerId="ADAL" clId="{BF3596AA-6104-48AB-BD84-2FFA61D523C1}" dt="2020-04-13T14:46:11.337" v="1776"/>
        <pc:sldMkLst>
          <pc:docMk/>
          <pc:sldMk cId="3999152786" sldId="2194"/>
        </pc:sldMkLst>
        <pc:spChg chg="mod">
          <ac:chgData name="Tomáš Kubálek" userId="add23078-4725-48e5-87dd-9fe2514ee9a5" providerId="ADAL" clId="{BF3596AA-6104-48AB-BD84-2FFA61D523C1}" dt="2020-04-13T14:46:08.654" v="1775" actId="20577"/>
          <ac:spMkLst>
            <pc:docMk/>
            <pc:sldMk cId="3999152786" sldId="2194"/>
            <ac:spMk id="2" creationId="{FEB8EA34-298B-44DA-9B42-68B4B91A341C}"/>
          </ac:spMkLst>
        </pc:spChg>
        <pc:spChg chg="mod">
          <ac:chgData name="Tomáš Kubálek" userId="add23078-4725-48e5-87dd-9fe2514ee9a5" providerId="ADAL" clId="{BF3596AA-6104-48AB-BD84-2FFA61D523C1}" dt="2020-04-13T14:46:11.337" v="1776"/>
          <ac:spMkLst>
            <pc:docMk/>
            <pc:sldMk cId="3999152786" sldId="2194"/>
            <ac:spMk id="3" creationId="{81CA0528-216F-4A60-BE1C-E4D2D810A668}"/>
          </ac:spMkLst>
        </pc:spChg>
      </pc:sldChg>
      <pc:sldChg chg="addSp modSp add">
        <pc:chgData name="Tomáš Kubálek" userId="add23078-4725-48e5-87dd-9fe2514ee9a5" providerId="ADAL" clId="{BF3596AA-6104-48AB-BD84-2FFA61D523C1}" dt="2020-04-14T11:26:22.185" v="2424" actId="108"/>
        <pc:sldMkLst>
          <pc:docMk/>
          <pc:sldMk cId="4085688551" sldId="2195"/>
        </pc:sldMkLst>
        <pc:spChg chg="mod">
          <ac:chgData name="Tomáš Kubálek" userId="add23078-4725-48e5-87dd-9fe2514ee9a5" providerId="ADAL" clId="{BF3596AA-6104-48AB-BD84-2FFA61D523C1}" dt="2020-04-13T16:01:12.034" v="2074" actId="6549"/>
          <ac:spMkLst>
            <pc:docMk/>
            <pc:sldMk cId="4085688551" sldId="2195"/>
            <ac:spMk id="2" creationId="{5059F1C2-C6C7-498D-BCB9-738EA0BB85CA}"/>
          </ac:spMkLst>
        </pc:spChg>
        <pc:spChg chg="mod">
          <ac:chgData name="Tomáš Kubálek" userId="add23078-4725-48e5-87dd-9fe2514ee9a5" providerId="ADAL" clId="{BF3596AA-6104-48AB-BD84-2FFA61D523C1}" dt="2020-04-14T11:25:25.440" v="2417" actId="14100"/>
          <ac:spMkLst>
            <pc:docMk/>
            <pc:sldMk cId="4085688551" sldId="2195"/>
            <ac:spMk id="3" creationId="{F701AA2D-B2CB-4EA0-9CEE-DF5C13C1E659}"/>
          </ac:spMkLst>
        </pc:spChg>
        <pc:picChg chg="add mod">
          <ac:chgData name="Tomáš Kubálek" userId="add23078-4725-48e5-87dd-9fe2514ee9a5" providerId="ADAL" clId="{BF3596AA-6104-48AB-BD84-2FFA61D523C1}" dt="2020-04-14T11:26:22.185" v="2424" actId="108"/>
          <ac:picMkLst>
            <pc:docMk/>
            <pc:sldMk cId="4085688551" sldId="2195"/>
            <ac:picMk id="6" creationId="{1C644F18-F739-4B14-B31D-9A40CB5199EF}"/>
          </ac:picMkLst>
        </pc:picChg>
        <pc:picChg chg="add mod">
          <ac:chgData name="Tomáš Kubálek" userId="add23078-4725-48e5-87dd-9fe2514ee9a5" providerId="ADAL" clId="{BF3596AA-6104-48AB-BD84-2FFA61D523C1}" dt="2020-04-14T11:26:21.729" v="2423" actId="108"/>
          <ac:picMkLst>
            <pc:docMk/>
            <pc:sldMk cId="4085688551" sldId="2195"/>
            <ac:picMk id="7" creationId="{A6D5E78A-76C2-4097-BF47-88C387B65731}"/>
          </ac:picMkLst>
        </pc:picChg>
      </pc:sldChg>
      <pc:sldChg chg="addSp delSp modSp add">
        <pc:chgData name="Tomáš Kubálek" userId="add23078-4725-48e5-87dd-9fe2514ee9a5" providerId="ADAL" clId="{BF3596AA-6104-48AB-BD84-2FFA61D523C1}" dt="2020-04-14T11:14:23.753" v="2368" actId="1076"/>
        <pc:sldMkLst>
          <pc:docMk/>
          <pc:sldMk cId="4019296106" sldId="2196"/>
        </pc:sldMkLst>
        <pc:spChg chg="mod">
          <ac:chgData name="Tomáš Kubálek" userId="add23078-4725-48e5-87dd-9fe2514ee9a5" providerId="ADAL" clId="{BF3596AA-6104-48AB-BD84-2FFA61D523C1}" dt="2020-04-14T10:54:01.329" v="2169" actId="20577"/>
          <ac:spMkLst>
            <pc:docMk/>
            <pc:sldMk cId="4019296106" sldId="2196"/>
            <ac:spMk id="2" creationId="{1EA4BE33-3DF5-4369-B53E-B7D71D35F32D}"/>
          </ac:spMkLst>
        </pc:spChg>
        <pc:picChg chg="add mod">
          <ac:chgData name="Tomáš Kubálek" userId="add23078-4725-48e5-87dd-9fe2514ee9a5" providerId="ADAL" clId="{BF3596AA-6104-48AB-BD84-2FFA61D523C1}" dt="2020-04-14T11:00:17.362" v="2277" actId="108"/>
          <ac:picMkLst>
            <pc:docMk/>
            <pc:sldMk cId="4019296106" sldId="2196"/>
            <ac:picMk id="6" creationId="{D7C63A1E-E50F-4BC3-90DD-4EB424C4061A}"/>
          </ac:picMkLst>
        </pc:picChg>
        <pc:picChg chg="add del mod">
          <ac:chgData name="Tomáš Kubálek" userId="add23078-4725-48e5-87dd-9fe2514ee9a5" providerId="ADAL" clId="{BF3596AA-6104-48AB-BD84-2FFA61D523C1}" dt="2020-04-14T11:14:23.753" v="2368" actId="1076"/>
          <ac:picMkLst>
            <pc:docMk/>
            <pc:sldMk cId="4019296106" sldId="2196"/>
            <ac:picMk id="7" creationId="{42B1585D-9497-4964-8502-106F2437B069}"/>
          </ac:picMkLst>
        </pc:picChg>
        <pc:picChg chg="add mod">
          <ac:chgData name="Tomáš Kubálek" userId="add23078-4725-48e5-87dd-9fe2514ee9a5" providerId="ADAL" clId="{BF3596AA-6104-48AB-BD84-2FFA61D523C1}" dt="2020-04-14T11:00:15.430" v="2275" actId="108"/>
          <ac:picMkLst>
            <pc:docMk/>
            <pc:sldMk cId="4019296106" sldId="2196"/>
            <ac:picMk id="8" creationId="{E50D150D-F514-4A38-BCB9-E2DDC8EAB036}"/>
          </ac:picMkLst>
        </pc:picChg>
      </pc:sldChg>
      <pc:sldChg chg="addSp modSp add del ord">
        <pc:chgData name="Tomáš Kubálek" userId="add23078-4725-48e5-87dd-9fe2514ee9a5" providerId="ADAL" clId="{BF3596AA-6104-48AB-BD84-2FFA61D523C1}" dt="2020-04-14T11:19:37.736" v="2413" actId="2696"/>
        <pc:sldMkLst>
          <pc:docMk/>
          <pc:sldMk cId="4224562022" sldId="2197"/>
        </pc:sldMkLst>
        <pc:spChg chg="mod">
          <ac:chgData name="Tomáš Kubálek" userId="add23078-4725-48e5-87dd-9fe2514ee9a5" providerId="ADAL" clId="{BF3596AA-6104-48AB-BD84-2FFA61D523C1}" dt="2020-04-14T10:56:42.241" v="2180" actId="20577"/>
          <ac:spMkLst>
            <pc:docMk/>
            <pc:sldMk cId="4224562022" sldId="2197"/>
            <ac:spMk id="2" creationId="{5BDF821A-3B31-44BF-AFC3-1F8E8B737653}"/>
          </ac:spMkLst>
        </pc:spChg>
        <pc:spChg chg="mod">
          <ac:chgData name="Tomáš Kubálek" userId="add23078-4725-48e5-87dd-9fe2514ee9a5" providerId="ADAL" clId="{BF3596AA-6104-48AB-BD84-2FFA61D523C1}" dt="2020-04-14T10:57:20.268" v="2271" actId="20577"/>
          <ac:spMkLst>
            <pc:docMk/>
            <pc:sldMk cId="4224562022" sldId="2197"/>
            <ac:spMk id="3" creationId="{CAAAC272-FB7D-40A7-B638-A7963856441B}"/>
          </ac:spMkLst>
        </pc:spChg>
        <pc:picChg chg="add mod">
          <ac:chgData name="Tomáš Kubálek" userId="add23078-4725-48e5-87dd-9fe2514ee9a5" providerId="ADAL" clId="{BF3596AA-6104-48AB-BD84-2FFA61D523C1}" dt="2020-04-14T11:07:36.890" v="2292" actId="108"/>
          <ac:picMkLst>
            <pc:docMk/>
            <pc:sldMk cId="4224562022" sldId="2197"/>
            <ac:picMk id="6" creationId="{C8C0805A-73C9-4697-884B-6979BC124087}"/>
          </ac:picMkLst>
        </pc:picChg>
        <pc:picChg chg="add mod">
          <ac:chgData name="Tomáš Kubálek" userId="add23078-4725-48e5-87dd-9fe2514ee9a5" providerId="ADAL" clId="{BF3596AA-6104-48AB-BD84-2FFA61D523C1}" dt="2020-04-14T11:07:39.723" v="2293" actId="108"/>
          <ac:picMkLst>
            <pc:docMk/>
            <pc:sldMk cId="4224562022" sldId="2197"/>
            <ac:picMk id="7" creationId="{5D3E1081-1D69-4C2F-9D10-9DE0BD79A30D}"/>
          </ac:picMkLst>
        </pc:picChg>
        <pc:picChg chg="add mod">
          <ac:chgData name="Tomáš Kubálek" userId="add23078-4725-48e5-87dd-9fe2514ee9a5" providerId="ADAL" clId="{BF3596AA-6104-48AB-BD84-2FFA61D523C1}" dt="2020-04-14T11:07:40.290" v="2294" actId="108"/>
          <ac:picMkLst>
            <pc:docMk/>
            <pc:sldMk cId="4224562022" sldId="2197"/>
            <ac:picMk id="8" creationId="{44B3E60C-2605-418F-A72B-F5A0B63F9BF7}"/>
          </ac:picMkLst>
        </pc:picChg>
      </pc:sldChg>
      <pc:sldChg chg="addSp modSp add">
        <pc:chgData name="Tomáš Kubálek" userId="add23078-4725-48e5-87dd-9fe2514ee9a5" providerId="ADAL" clId="{BF3596AA-6104-48AB-BD84-2FFA61D523C1}" dt="2020-04-14T11:18:40.537" v="2407" actId="108"/>
        <pc:sldMkLst>
          <pc:docMk/>
          <pc:sldMk cId="1338098191" sldId="2198"/>
        </pc:sldMkLst>
        <pc:spChg chg="mod">
          <ac:chgData name="Tomáš Kubálek" userId="add23078-4725-48e5-87dd-9fe2514ee9a5" providerId="ADAL" clId="{BF3596AA-6104-48AB-BD84-2FFA61D523C1}" dt="2020-04-14T11:17:53.689" v="2369" actId="6549"/>
          <ac:spMkLst>
            <pc:docMk/>
            <pc:sldMk cId="1338098191" sldId="2198"/>
            <ac:spMk id="2" creationId="{4A162C6C-B4C3-48CE-B7A6-41695C2B7BAA}"/>
          </ac:spMkLst>
        </pc:spChg>
        <pc:spChg chg="mod">
          <ac:chgData name="Tomáš Kubálek" userId="add23078-4725-48e5-87dd-9fe2514ee9a5" providerId="ADAL" clId="{BF3596AA-6104-48AB-BD84-2FFA61D523C1}" dt="2020-04-14T11:08:25.358" v="2356" actId="20577"/>
          <ac:spMkLst>
            <pc:docMk/>
            <pc:sldMk cId="1338098191" sldId="2198"/>
            <ac:spMk id="3" creationId="{32642C03-3CB0-48BC-B06A-382057D1CE87}"/>
          </ac:spMkLst>
        </pc:spChg>
        <pc:picChg chg="add mod">
          <ac:chgData name="Tomáš Kubálek" userId="add23078-4725-48e5-87dd-9fe2514ee9a5" providerId="ADAL" clId="{BF3596AA-6104-48AB-BD84-2FFA61D523C1}" dt="2020-04-14T11:12:19.106" v="2365" actId="108"/>
          <ac:picMkLst>
            <pc:docMk/>
            <pc:sldMk cId="1338098191" sldId="2198"/>
            <ac:picMk id="6" creationId="{90FCB86B-8962-4D6A-B605-F22A9B775074}"/>
          </ac:picMkLst>
        </pc:picChg>
        <pc:picChg chg="add mod">
          <ac:chgData name="Tomáš Kubálek" userId="add23078-4725-48e5-87dd-9fe2514ee9a5" providerId="ADAL" clId="{BF3596AA-6104-48AB-BD84-2FFA61D523C1}" dt="2020-04-14T11:18:40.537" v="2407" actId="108"/>
          <ac:picMkLst>
            <pc:docMk/>
            <pc:sldMk cId="1338098191" sldId="2198"/>
            <ac:picMk id="7" creationId="{7CBA7678-BBF4-4A46-B339-426050D8A686}"/>
          </ac:picMkLst>
        </pc:picChg>
      </pc:sldChg>
      <pc:sldChg chg="addSp modSp add">
        <pc:chgData name="Tomáš Kubálek" userId="add23078-4725-48e5-87dd-9fe2514ee9a5" providerId="ADAL" clId="{BF3596AA-6104-48AB-BD84-2FFA61D523C1}" dt="2020-04-14T11:18:46.762" v="2408" actId="108"/>
        <pc:sldMkLst>
          <pc:docMk/>
          <pc:sldMk cId="2532367561" sldId="2199"/>
        </pc:sldMkLst>
        <pc:spChg chg="mod">
          <ac:chgData name="Tomáš Kubálek" userId="add23078-4725-48e5-87dd-9fe2514ee9a5" providerId="ADAL" clId="{BF3596AA-6104-48AB-BD84-2FFA61D523C1}" dt="2020-04-14T11:18:02.800" v="2382" actId="20577"/>
          <ac:spMkLst>
            <pc:docMk/>
            <pc:sldMk cId="2532367561" sldId="2199"/>
            <ac:spMk id="2" creationId="{28DCD504-9EC6-429E-8F2D-7AF304E564E6}"/>
          </ac:spMkLst>
        </pc:spChg>
        <pc:spChg chg="mod">
          <ac:chgData name="Tomáš Kubálek" userId="add23078-4725-48e5-87dd-9fe2514ee9a5" providerId="ADAL" clId="{BF3596AA-6104-48AB-BD84-2FFA61D523C1}" dt="2020-04-14T11:18:20.896" v="2406" actId="14100"/>
          <ac:spMkLst>
            <pc:docMk/>
            <pc:sldMk cId="2532367561" sldId="2199"/>
            <ac:spMk id="3" creationId="{A44852DD-B5A2-40A6-8145-F3035AB2003C}"/>
          </ac:spMkLst>
        </pc:spChg>
        <pc:picChg chg="add mod">
          <ac:chgData name="Tomáš Kubálek" userId="add23078-4725-48e5-87dd-9fe2514ee9a5" providerId="ADAL" clId="{BF3596AA-6104-48AB-BD84-2FFA61D523C1}" dt="2020-04-14T11:18:46.762" v="2408" actId="108"/>
          <ac:picMkLst>
            <pc:docMk/>
            <pc:sldMk cId="2532367561" sldId="2199"/>
            <ac:picMk id="6" creationId="{4FE9DA81-C751-4C00-8FED-8E6F4CD12A20}"/>
          </ac:picMkLst>
        </pc:picChg>
      </pc:sldChg>
      <pc:sldChg chg="add ord">
        <pc:chgData name="Tomáš Kubálek" userId="add23078-4725-48e5-87dd-9fe2514ee9a5" providerId="ADAL" clId="{BF3596AA-6104-48AB-BD84-2FFA61D523C1}" dt="2020-04-14T11:42:56.540" v="2654"/>
        <pc:sldMkLst>
          <pc:docMk/>
          <pc:sldMk cId="1211262691" sldId="2200"/>
        </pc:sldMkLst>
      </pc:sldChg>
      <pc:sldChg chg="modSp add">
        <pc:chgData name="Tomáš Kubálek" userId="add23078-4725-48e5-87dd-9fe2514ee9a5" providerId="ADAL" clId="{BF3596AA-6104-48AB-BD84-2FFA61D523C1}" dt="2020-04-16T13:20:24.005" v="3204" actId="27636"/>
        <pc:sldMkLst>
          <pc:docMk/>
          <pc:sldMk cId="2142630662" sldId="2201"/>
        </pc:sldMkLst>
        <pc:spChg chg="mod">
          <ac:chgData name="Tomáš Kubálek" userId="add23078-4725-48e5-87dd-9fe2514ee9a5" providerId="ADAL" clId="{BF3596AA-6104-48AB-BD84-2FFA61D523C1}" dt="2020-04-16T13:15:27.630" v="2945" actId="20577"/>
          <ac:spMkLst>
            <pc:docMk/>
            <pc:sldMk cId="2142630662" sldId="2201"/>
            <ac:spMk id="2" creationId="{B2ADEC25-5875-454C-9F2A-8127749BAFDF}"/>
          </ac:spMkLst>
        </pc:spChg>
        <pc:spChg chg="mod">
          <ac:chgData name="Tomáš Kubálek" userId="add23078-4725-48e5-87dd-9fe2514ee9a5" providerId="ADAL" clId="{BF3596AA-6104-48AB-BD84-2FFA61D523C1}" dt="2020-04-16T13:20:24.005" v="3204" actId="27636"/>
          <ac:spMkLst>
            <pc:docMk/>
            <pc:sldMk cId="2142630662" sldId="2201"/>
            <ac:spMk id="3" creationId="{30A417C4-6C7E-4988-B3F2-1A871BC9C252}"/>
          </ac:spMkLst>
        </pc:spChg>
      </pc:sldChg>
    </pc:docChg>
  </pc:docChgLst>
  <pc:docChgLst>
    <pc:chgData name="Tomáš Kubálek" userId="add23078-4725-48e5-87dd-9fe2514ee9a5" providerId="ADAL" clId="{9F43FD22-F6D1-4B4E-877E-0C7C3314A500}"/>
    <pc:docChg chg="undo custSel modSld sldOrd">
      <pc:chgData name="Tomáš Kubálek" userId="add23078-4725-48e5-87dd-9fe2514ee9a5" providerId="ADAL" clId="{9F43FD22-F6D1-4B4E-877E-0C7C3314A500}" dt="2020-04-17T04:17:03.328" v="213" actId="1036"/>
      <pc:docMkLst>
        <pc:docMk/>
      </pc:docMkLst>
      <pc:sldChg chg="modSp">
        <pc:chgData name="Tomáš Kubálek" userId="add23078-4725-48e5-87dd-9fe2514ee9a5" providerId="ADAL" clId="{9F43FD22-F6D1-4B4E-877E-0C7C3314A500}" dt="2020-04-17T03:08:13.433" v="33" actId="20577"/>
        <pc:sldMkLst>
          <pc:docMk/>
          <pc:sldMk cId="0" sldId="382"/>
        </pc:sldMkLst>
        <pc:spChg chg="mod">
          <ac:chgData name="Tomáš Kubálek" userId="add23078-4725-48e5-87dd-9fe2514ee9a5" providerId="ADAL" clId="{9F43FD22-F6D1-4B4E-877E-0C7C3314A500}" dt="2020-04-17T03:08:13.433" v="33" actId="20577"/>
          <ac:spMkLst>
            <pc:docMk/>
            <pc:sldMk cId="0" sldId="382"/>
            <ac:spMk id="3077" creationId="{00000000-0000-0000-0000-000000000000}"/>
          </ac:spMkLst>
        </pc:spChg>
      </pc:sldChg>
      <pc:sldChg chg="modSp">
        <pc:chgData name="Tomáš Kubálek" userId="add23078-4725-48e5-87dd-9fe2514ee9a5" providerId="ADAL" clId="{9F43FD22-F6D1-4B4E-877E-0C7C3314A500}" dt="2020-04-17T03:55:20.355" v="102" actId="20577"/>
        <pc:sldMkLst>
          <pc:docMk/>
          <pc:sldMk cId="2915850710" sldId="2168"/>
        </pc:sldMkLst>
        <pc:spChg chg="mod">
          <ac:chgData name="Tomáš Kubálek" userId="add23078-4725-48e5-87dd-9fe2514ee9a5" providerId="ADAL" clId="{9F43FD22-F6D1-4B4E-877E-0C7C3314A500}" dt="2020-04-17T03:55:20.355" v="102" actId="20577"/>
          <ac:spMkLst>
            <pc:docMk/>
            <pc:sldMk cId="2915850710" sldId="2168"/>
            <ac:spMk id="3" creationId="{DFC1CF59-F0F4-4725-A54D-90ECF9AE3DF5}"/>
          </ac:spMkLst>
        </pc:spChg>
      </pc:sldChg>
      <pc:sldChg chg="addSp delSp modSp">
        <pc:chgData name="Tomáš Kubálek" userId="add23078-4725-48e5-87dd-9fe2514ee9a5" providerId="ADAL" clId="{9F43FD22-F6D1-4B4E-877E-0C7C3314A500}" dt="2020-04-17T04:17:03.328" v="213" actId="1036"/>
        <pc:sldMkLst>
          <pc:docMk/>
          <pc:sldMk cId="1486851513" sldId="2191"/>
        </pc:sldMkLst>
        <pc:spChg chg="add mod">
          <ac:chgData name="Tomáš Kubálek" userId="add23078-4725-48e5-87dd-9fe2514ee9a5" providerId="ADAL" clId="{9F43FD22-F6D1-4B4E-877E-0C7C3314A500}" dt="2020-04-17T04:16:54.280" v="206" actId="1036"/>
          <ac:spMkLst>
            <pc:docMk/>
            <pc:sldMk cId="1486851513" sldId="2191"/>
            <ac:spMk id="10" creationId="{E38381E0-F34B-4957-85FE-1C8BCE10BA3E}"/>
          </ac:spMkLst>
        </pc:spChg>
        <pc:spChg chg="add mod">
          <ac:chgData name="Tomáš Kubálek" userId="add23078-4725-48e5-87dd-9fe2514ee9a5" providerId="ADAL" clId="{9F43FD22-F6D1-4B4E-877E-0C7C3314A500}" dt="2020-04-17T04:17:03.328" v="213" actId="1036"/>
          <ac:spMkLst>
            <pc:docMk/>
            <pc:sldMk cId="1486851513" sldId="2191"/>
            <ac:spMk id="11" creationId="{F91C808C-45B9-4FB2-8FE0-BEBC324CC6CA}"/>
          </ac:spMkLst>
        </pc:spChg>
        <pc:picChg chg="add del mod modCrop">
          <ac:chgData name="Tomáš Kubálek" userId="add23078-4725-48e5-87dd-9fe2514ee9a5" providerId="ADAL" clId="{9F43FD22-F6D1-4B4E-877E-0C7C3314A500}" dt="2020-04-17T04:16:26.335" v="185" actId="1076"/>
          <ac:picMkLst>
            <pc:docMk/>
            <pc:sldMk cId="1486851513" sldId="2191"/>
            <ac:picMk id="6" creationId="{1B84D6C6-3D7E-453F-A1ED-0D3758FCB46A}"/>
          </ac:picMkLst>
        </pc:picChg>
        <pc:picChg chg="add mod">
          <ac:chgData name="Tomáš Kubálek" userId="add23078-4725-48e5-87dd-9fe2514ee9a5" providerId="ADAL" clId="{9F43FD22-F6D1-4B4E-877E-0C7C3314A500}" dt="2020-04-17T04:16:28.207" v="186" actId="1076"/>
          <ac:picMkLst>
            <pc:docMk/>
            <pc:sldMk cId="1486851513" sldId="2191"/>
            <ac:picMk id="9" creationId="{C27C5B4E-FD7B-4B7A-8A91-3D5D14753CF3}"/>
          </ac:picMkLst>
        </pc:picChg>
      </pc:sldChg>
      <pc:sldChg chg="modSp ord">
        <pc:chgData name="Tomáš Kubálek" userId="add23078-4725-48e5-87dd-9fe2514ee9a5" providerId="ADAL" clId="{9F43FD22-F6D1-4B4E-877E-0C7C3314A500}" dt="2020-04-17T03:56:49.233" v="178" actId="20577"/>
        <pc:sldMkLst>
          <pc:docMk/>
          <pc:sldMk cId="2142630662" sldId="2201"/>
        </pc:sldMkLst>
        <pc:spChg chg="mod">
          <ac:chgData name="Tomáš Kubálek" userId="add23078-4725-48e5-87dd-9fe2514ee9a5" providerId="ADAL" clId="{9F43FD22-F6D1-4B4E-877E-0C7C3314A500}" dt="2020-04-17T03:56:02.929" v="132" actId="20577"/>
          <ac:spMkLst>
            <pc:docMk/>
            <pc:sldMk cId="2142630662" sldId="2201"/>
            <ac:spMk id="2" creationId="{B2ADEC25-5875-454C-9F2A-8127749BAFDF}"/>
          </ac:spMkLst>
        </pc:spChg>
        <pc:spChg chg="mod">
          <ac:chgData name="Tomáš Kubálek" userId="add23078-4725-48e5-87dd-9fe2514ee9a5" providerId="ADAL" clId="{9F43FD22-F6D1-4B4E-877E-0C7C3314A500}" dt="2020-04-17T03:56:49.233" v="178" actId="20577"/>
          <ac:spMkLst>
            <pc:docMk/>
            <pc:sldMk cId="2142630662" sldId="2201"/>
            <ac:spMk id="3" creationId="{30A417C4-6C7E-4988-B3F2-1A871BC9C252}"/>
          </ac:spMkLst>
        </pc:spChg>
      </pc:sldChg>
    </pc:docChg>
  </pc:docChgLst>
  <pc:docChgLst>
    <pc:chgData name="Tomáš Kubálek" userId="add23078-4725-48e5-87dd-9fe2514ee9a5" providerId="ADAL" clId="{CF972501-D212-4BA1-81F3-F43A4443E954}"/>
    <pc:docChg chg="custSel addSld delSld modSld modSection">
      <pc:chgData name="Tomáš Kubálek" userId="add23078-4725-48e5-87dd-9fe2514ee9a5" providerId="ADAL" clId="{CF972501-D212-4BA1-81F3-F43A4443E954}" dt="2020-04-04T05:30:55.132" v="3203" actId="2696"/>
      <pc:docMkLst>
        <pc:docMk/>
      </pc:docMkLst>
      <pc:sldChg chg="modSp">
        <pc:chgData name="Tomáš Kubálek" userId="add23078-4725-48e5-87dd-9fe2514ee9a5" providerId="ADAL" clId="{CF972501-D212-4BA1-81F3-F43A4443E954}" dt="2020-04-02T11:48:54.430" v="510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CF972501-D212-4BA1-81F3-F43A4443E954}" dt="2020-04-02T11:48:54.430" v="510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modSp add">
        <pc:chgData name="Tomáš Kubálek" userId="add23078-4725-48e5-87dd-9fe2514ee9a5" providerId="ADAL" clId="{CF972501-D212-4BA1-81F3-F43A4443E954}" dt="2020-04-03T12:57:18.612" v="3201" actId="20577"/>
        <pc:sldMkLst>
          <pc:docMk/>
          <pc:sldMk cId="2880133881" sldId="2146"/>
        </pc:sldMkLst>
        <pc:spChg chg="mod">
          <ac:chgData name="Tomáš Kubálek" userId="add23078-4725-48e5-87dd-9fe2514ee9a5" providerId="ADAL" clId="{CF972501-D212-4BA1-81F3-F43A4443E954}" dt="2020-04-02T11:23:06.019" v="149" actId="20577"/>
          <ac:spMkLst>
            <pc:docMk/>
            <pc:sldMk cId="2880133881" sldId="2146"/>
            <ac:spMk id="2" creationId="{B9026F51-D942-4D12-8124-D38A7D732DB7}"/>
          </ac:spMkLst>
        </pc:spChg>
        <pc:spChg chg="mod">
          <ac:chgData name="Tomáš Kubálek" userId="add23078-4725-48e5-87dd-9fe2514ee9a5" providerId="ADAL" clId="{CF972501-D212-4BA1-81F3-F43A4443E954}" dt="2020-04-03T12:57:18.612" v="3201" actId="20577"/>
          <ac:spMkLst>
            <pc:docMk/>
            <pc:sldMk cId="2880133881" sldId="2146"/>
            <ac:spMk id="3" creationId="{D51E23A5-66A0-419D-85AD-A35FDC818AAF}"/>
          </ac:spMkLst>
        </pc:spChg>
      </pc:sldChg>
      <pc:sldChg chg="addSp modSp add">
        <pc:chgData name="Tomáš Kubálek" userId="add23078-4725-48e5-87dd-9fe2514ee9a5" providerId="ADAL" clId="{CF972501-D212-4BA1-81F3-F43A4443E954}" dt="2020-04-02T18:35:11.567" v="2391" actId="108"/>
        <pc:sldMkLst>
          <pc:docMk/>
          <pc:sldMk cId="207399165" sldId="2147"/>
        </pc:sldMkLst>
        <pc:spChg chg="mod">
          <ac:chgData name="Tomáš Kubálek" userId="add23078-4725-48e5-87dd-9fe2514ee9a5" providerId="ADAL" clId="{CF972501-D212-4BA1-81F3-F43A4443E954}" dt="2020-04-02T11:23:09.386" v="151" actId="20577"/>
          <ac:spMkLst>
            <pc:docMk/>
            <pc:sldMk cId="207399165" sldId="2147"/>
            <ac:spMk id="2" creationId="{84CF1FD8-9340-48BA-86FE-DA58D2422390}"/>
          </ac:spMkLst>
        </pc:spChg>
        <pc:spChg chg="mod">
          <ac:chgData name="Tomáš Kubálek" userId="add23078-4725-48e5-87dd-9fe2514ee9a5" providerId="ADAL" clId="{CF972501-D212-4BA1-81F3-F43A4443E954}" dt="2020-04-02T11:35:36.610" v="474" actId="20577"/>
          <ac:spMkLst>
            <pc:docMk/>
            <pc:sldMk cId="207399165" sldId="2147"/>
            <ac:spMk id="3" creationId="{28B1E53B-9BDC-4C43-A1D8-D46289E9EE2C}"/>
          </ac:spMkLst>
        </pc:spChg>
        <pc:picChg chg="add mod">
          <ac:chgData name="Tomáš Kubálek" userId="add23078-4725-48e5-87dd-9fe2514ee9a5" providerId="ADAL" clId="{CF972501-D212-4BA1-81F3-F43A4443E954}" dt="2020-04-02T18:35:11.567" v="2391" actId="108"/>
          <ac:picMkLst>
            <pc:docMk/>
            <pc:sldMk cId="207399165" sldId="2147"/>
            <ac:picMk id="6" creationId="{1EAC2D1D-316C-4012-B588-C58D339D66ED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8:33:24.764" v="2388" actId="1076"/>
        <pc:sldMkLst>
          <pc:docMk/>
          <pc:sldMk cId="2560135794" sldId="2148"/>
        </pc:sldMkLst>
        <pc:spChg chg="mod">
          <ac:chgData name="Tomáš Kubálek" userId="add23078-4725-48e5-87dd-9fe2514ee9a5" providerId="ADAL" clId="{CF972501-D212-4BA1-81F3-F43A4443E954}" dt="2020-04-02T11:23:12.482" v="153" actId="20577"/>
          <ac:spMkLst>
            <pc:docMk/>
            <pc:sldMk cId="2560135794" sldId="2148"/>
            <ac:spMk id="2" creationId="{E44CD3E9-5401-4F75-A94D-7B2ADD87F656}"/>
          </ac:spMkLst>
        </pc:spChg>
        <pc:spChg chg="mod">
          <ac:chgData name="Tomáš Kubálek" userId="add23078-4725-48e5-87dd-9fe2514ee9a5" providerId="ADAL" clId="{CF972501-D212-4BA1-81F3-F43A4443E954}" dt="2020-04-02T18:23:03.542" v="2326" actId="20577"/>
          <ac:spMkLst>
            <pc:docMk/>
            <pc:sldMk cId="2560135794" sldId="2148"/>
            <ac:spMk id="3" creationId="{7C3A665A-B127-4165-841E-6240910F223C}"/>
          </ac:spMkLst>
        </pc:spChg>
        <pc:picChg chg="add mod">
          <ac:chgData name="Tomáš Kubálek" userId="add23078-4725-48e5-87dd-9fe2514ee9a5" providerId="ADAL" clId="{CF972501-D212-4BA1-81F3-F43A4443E954}" dt="2020-04-02T18:33:10.653" v="2384" actId="1076"/>
          <ac:picMkLst>
            <pc:docMk/>
            <pc:sldMk cId="2560135794" sldId="2148"/>
            <ac:picMk id="6" creationId="{AB11914E-7B60-436B-AB96-01386E7AC9B8}"/>
          </ac:picMkLst>
        </pc:picChg>
        <pc:picChg chg="add mod">
          <ac:chgData name="Tomáš Kubálek" userId="add23078-4725-48e5-87dd-9fe2514ee9a5" providerId="ADAL" clId="{CF972501-D212-4BA1-81F3-F43A4443E954}" dt="2020-04-02T18:33:12.229" v="2385" actId="1076"/>
          <ac:picMkLst>
            <pc:docMk/>
            <pc:sldMk cId="2560135794" sldId="2148"/>
            <ac:picMk id="7" creationId="{0D7D45E8-ABAE-4296-A40E-C0D7BA6A1701}"/>
          </ac:picMkLst>
        </pc:picChg>
        <pc:picChg chg="add mod">
          <ac:chgData name="Tomáš Kubálek" userId="add23078-4725-48e5-87dd-9fe2514ee9a5" providerId="ADAL" clId="{CF972501-D212-4BA1-81F3-F43A4443E954}" dt="2020-04-02T18:33:24.764" v="2388" actId="1076"/>
          <ac:picMkLst>
            <pc:docMk/>
            <pc:sldMk cId="2560135794" sldId="2148"/>
            <ac:picMk id="8" creationId="{A61A4DF8-B8B1-49D3-B80D-2468440AFC88}"/>
          </ac:picMkLst>
        </pc:picChg>
        <pc:picChg chg="add mod">
          <ac:chgData name="Tomáš Kubálek" userId="add23078-4725-48e5-87dd-9fe2514ee9a5" providerId="ADAL" clId="{CF972501-D212-4BA1-81F3-F43A4443E954}" dt="2020-04-02T18:32:58.580" v="2381" actId="1076"/>
          <ac:picMkLst>
            <pc:docMk/>
            <pc:sldMk cId="2560135794" sldId="2148"/>
            <ac:picMk id="9" creationId="{6156B8A1-EEF5-4AAB-8BAF-5FBEF50421D7}"/>
          </ac:picMkLst>
        </pc:picChg>
        <pc:picChg chg="add mod">
          <ac:chgData name="Tomáš Kubálek" userId="add23078-4725-48e5-87dd-9fe2514ee9a5" providerId="ADAL" clId="{CF972501-D212-4BA1-81F3-F43A4443E954}" dt="2020-04-02T18:32:56.796" v="2380" actId="688"/>
          <ac:picMkLst>
            <pc:docMk/>
            <pc:sldMk cId="2560135794" sldId="2148"/>
            <ac:picMk id="10" creationId="{F6B37942-FB22-474C-8241-D0B311737094}"/>
          </ac:picMkLst>
        </pc:picChg>
        <pc:picChg chg="add mod">
          <ac:chgData name="Tomáš Kubálek" userId="add23078-4725-48e5-87dd-9fe2514ee9a5" providerId="ADAL" clId="{CF972501-D212-4BA1-81F3-F43A4443E954}" dt="2020-04-02T18:32:52.221" v="2378" actId="1076"/>
          <ac:picMkLst>
            <pc:docMk/>
            <pc:sldMk cId="2560135794" sldId="2148"/>
            <ac:picMk id="11" creationId="{509EC158-9B62-42AA-AC28-AA7026BA045C}"/>
          </ac:picMkLst>
        </pc:picChg>
        <pc:picChg chg="add mod">
          <ac:chgData name="Tomáš Kubálek" userId="add23078-4725-48e5-87dd-9fe2514ee9a5" providerId="ADAL" clId="{CF972501-D212-4BA1-81F3-F43A4443E954}" dt="2020-04-02T18:33:17.268" v="2387" actId="1076"/>
          <ac:picMkLst>
            <pc:docMk/>
            <pc:sldMk cId="2560135794" sldId="2148"/>
            <ac:picMk id="12" creationId="{71B95CA7-67AE-4303-83C8-48ACAC76E5DC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8:48:15.839" v="2435" actId="108"/>
        <pc:sldMkLst>
          <pc:docMk/>
          <pc:sldMk cId="502605710" sldId="2149"/>
        </pc:sldMkLst>
        <pc:spChg chg="mod">
          <ac:chgData name="Tomáš Kubálek" userId="add23078-4725-48e5-87dd-9fe2514ee9a5" providerId="ADAL" clId="{CF972501-D212-4BA1-81F3-F43A4443E954}" dt="2020-04-02T11:23:15.867" v="155" actId="20577"/>
          <ac:spMkLst>
            <pc:docMk/>
            <pc:sldMk cId="502605710" sldId="2149"/>
            <ac:spMk id="2" creationId="{998FCBA2-0C29-46EE-9B83-82A04B56771F}"/>
          </ac:spMkLst>
        </pc:spChg>
        <pc:spChg chg="mod">
          <ac:chgData name="Tomáš Kubálek" userId="add23078-4725-48e5-87dd-9fe2514ee9a5" providerId="ADAL" clId="{CF972501-D212-4BA1-81F3-F43A4443E954}" dt="2020-04-02T18:13:38.361" v="2238" actId="6549"/>
          <ac:spMkLst>
            <pc:docMk/>
            <pc:sldMk cId="502605710" sldId="2149"/>
            <ac:spMk id="3" creationId="{F8698CBA-408B-4F1B-AA1C-FE47C1E4AB25}"/>
          </ac:spMkLst>
        </pc:spChg>
        <pc:picChg chg="add">
          <ac:chgData name="Tomáš Kubálek" userId="add23078-4725-48e5-87dd-9fe2514ee9a5" providerId="ADAL" clId="{CF972501-D212-4BA1-81F3-F43A4443E954}" dt="2020-04-02T18:18:04.329" v="2246"/>
          <ac:picMkLst>
            <pc:docMk/>
            <pc:sldMk cId="502605710" sldId="2149"/>
            <ac:picMk id="6" creationId="{EA461821-9C92-4166-9AE1-2B323EEAC17F}"/>
          </ac:picMkLst>
        </pc:picChg>
        <pc:picChg chg="add mod">
          <ac:chgData name="Tomáš Kubálek" userId="add23078-4725-48e5-87dd-9fe2514ee9a5" providerId="ADAL" clId="{CF972501-D212-4BA1-81F3-F43A4443E954}" dt="2020-04-02T18:21:18.741" v="2255" actId="108"/>
          <ac:picMkLst>
            <pc:docMk/>
            <pc:sldMk cId="502605710" sldId="2149"/>
            <ac:picMk id="9" creationId="{A66D958B-B621-42BD-B8EE-8C206E10FD73}"/>
          </ac:picMkLst>
        </pc:picChg>
        <pc:picChg chg="add mod">
          <ac:chgData name="Tomáš Kubálek" userId="add23078-4725-48e5-87dd-9fe2514ee9a5" providerId="ADAL" clId="{CF972501-D212-4BA1-81F3-F43A4443E954}" dt="2020-04-02T18:21:18.230" v="2254" actId="108"/>
          <ac:picMkLst>
            <pc:docMk/>
            <pc:sldMk cId="502605710" sldId="2149"/>
            <ac:picMk id="10" creationId="{2F662EC6-F8AD-4694-B4CA-CC26DFBBDE81}"/>
          </ac:picMkLst>
        </pc:picChg>
        <pc:picChg chg="add mod">
          <ac:chgData name="Tomáš Kubálek" userId="add23078-4725-48e5-87dd-9fe2514ee9a5" providerId="ADAL" clId="{CF972501-D212-4BA1-81F3-F43A4443E954}" dt="2020-04-02T18:48:15.839" v="2435" actId="108"/>
          <ac:picMkLst>
            <pc:docMk/>
            <pc:sldMk cId="502605710" sldId="2149"/>
            <ac:picMk id="11" creationId="{0E61B61C-B6D8-4FFA-AFF6-97CF386D0CB3}"/>
          </ac:picMkLst>
        </pc:picChg>
        <pc:cxnChg chg="add">
          <ac:chgData name="Tomáš Kubálek" userId="add23078-4725-48e5-87dd-9fe2514ee9a5" providerId="ADAL" clId="{CF972501-D212-4BA1-81F3-F43A4443E954}" dt="2020-04-02T18:18:04.329" v="2246"/>
          <ac:cxnSpMkLst>
            <pc:docMk/>
            <pc:sldMk cId="502605710" sldId="2149"/>
            <ac:cxnSpMk id="7" creationId="{AC7401E6-56E5-45EA-B387-F5CB11396F55}"/>
          </ac:cxnSpMkLst>
        </pc:cxnChg>
        <pc:cxnChg chg="add">
          <ac:chgData name="Tomáš Kubálek" userId="add23078-4725-48e5-87dd-9fe2514ee9a5" providerId="ADAL" clId="{CF972501-D212-4BA1-81F3-F43A4443E954}" dt="2020-04-02T18:18:11.079" v="2247"/>
          <ac:cxnSpMkLst>
            <pc:docMk/>
            <pc:sldMk cId="502605710" sldId="2149"/>
            <ac:cxnSpMk id="8" creationId="{73338459-41C1-4C30-ACC3-0537E21C4B7E}"/>
          </ac:cxnSpMkLst>
        </pc:cxnChg>
      </pc:sldChg>
      <pc:sldChg chg="modSp add">
        <pc:chgData name="Tomáš Kubálek" userId="add23078-4725-48e5-87dd-9fe2514ee9a5" providerId="ADAL" clId="{CF972501-D212-4BA1-81F3-F43A4443E954}" dt="2020-04-02T11:35:17.108" v="461" actId="6549"/>
        <pc:sldMkLst>
          <pc:docMk/>
          <pc:sldMk cId="2307857028" sldId="2150"/>
        </pc:sldMkLst>
        <pc:spChg chg="mod">
          <ac:chgData name="Tomáš Kubálek" userId="add23078-4725-48e5-87dd-9fe2514ee9a5" providerId="ADAL" clId="{CF972501-D212-4BA1-81F3-F43A4443E954}" dt="2020-04-02T11:29:02.034" v="210" actId="20577"/>
          <ac:spMkLst>
            <pc:docMk/>
            <pc:sldMk cId="2307857028" sldId="2150"/>
            <ac:spMk id="2" creationId="{F3E59E72-ECDD-409C-B977-52933EE25341}"/>
          </ac:spMkLst>
        </pc:spChg>
        <pc:spChg chg="mod">
          <ac:chgData name="Tomáš Kubálek" userId="add23078-4725-48e5-87dd-9fe2514ee9a5" providerId="ADAL" clId="{CF972501-D212-4BA1-81F3-F43A4443E954}" dt="2020-04-02T11:35:17.108" v="461" actId="6549"/>
          <ac:spMkLst>
            <pc:docMk/>
            <pc:sldMk cId="2307857028" sldId="2150"/>
            <ac:spMk id="3" creationId="{063282E3-AE51-47DE-8D7F-EBC923CC398E}"/>
          </ac:spMkLst>
        </pc:spChg>
      </pc:sldChg>
      <pc:sldChg chg="modSp add">
        <pc:chgData name="Tomáš Kubálek" userId="add23078-4725-48e5-87dd-9fe2514ee9a5" providerId="ADAL" clId="{CF972501-D212-4BA1-81F3-F43A4443E954}" dt="2020-04-02T11:34:45.299" v="437" actId="20577"/>
        <pc:sldMkLst>
          <pc:docMk/>
          <pc:sldMk cId="4162919112" sldId="2151"/>
        </pc:sldMkLst>
        <pc:spChg chg="mod">
          <ac:chgData name="Tomáš Kubálek" userId="add23078-4725-48e5-87dd-9fe2514ee9a5" providerId="ADAL" clId="{CF972501-D212-4BA1-81F3-F43A4443E954}" dt="2020-04-02T11:28:52.122" v="208" actId="20577"/>
          <ac:spMkLst>
            <pc:docMk/>
            <pc:sldMk cId="4162919112" sldId="2151"/>
            <ac:spMk id="2" creationId="{D1BE6026-F910-4C16-98F8-673351A43A45}"/>
          </ac:spMkLst>
        </pc:spChg>
        <pc:spChg chg="mod">
          <ac:chgData name="Tomáš Kubálek" userId="add23078-4725-48e5-87dd-9fe2514ee9a5" providerId="ADAL" clId="{CF972501-D212-4BA1-81F3-F43A4443E954}" dt="2020-04-02T11:34:45.299" v="437" actId="20577"/>
          <ac:spMkLst>
            <pc:docMk/>
            <pc:sldMk cId="4162919112" sldId="2151"/>
            <ac:spMk id="3" creationId="{17D48386-70FE-4E12-BE30-1F54F712375B}"/>
          </ac:spMkLst>
        </pc:spChg>
      </pc:sldChg>
      <pc:sldChg chg="modSp add">
        <pc:chgData name="Tomáš Kubálek" userId="add23078-4725-48e5-87dd-9fe2514ee9a5" providerId="ADAL" clId="{CF972501-D212-4BA1-81F3-F43A4443E954}" dt="2020-04-02T11:28:15.976" v="184" actId="27636"/>
        <pc:sldMkLst>
          <pc:docMk/>
          <pc:sldMk cId="789212058" sldId="2152"/>
        </pc:sldMkLst>
        <pc:spChg chg="mod">
          <ac:chgData name="Tomáš Kubálek" userId="add23078-4725-48e5-87dd-9fe2514ee9a5" providerId="ADAL" clId="{CF972501-D212-4BA1-81F3-F43A4443E954}" dt="2020-04-02T11:28:01.325" v="179" actId="20577"/>
          <ac:spMkLst>
            <pc:docMk/>
            <pc:sldMk cId="789212058" sldId="2152"/>
            <ac:spMk id="2" creationId="{F76000A6-0CA3-491E-92D5-C8D14AAF1EA2}"/>
          </ac:spMkLst>
        </pc:spChg>
        <pc:spChg chg="mod">
          <ac:chgData name="Tomáš Kubálek" userId="add23078-4725-48e5-87dd-9fe2514ee9a5" providerId="ADAL" clId="{CF972501-D212-4BA1-81F3-F43A4443E954}" dt="2020-04-02T11:28:15.976" v="184" actId="27636"/>
          <ac:spMkLst>
            <pc:docMk/>
            <pc:sldMk cId="789212058" sldId="2152"/>
            <ac:spMk id="3" creationId="{A896EE60-2091-4831-8A55-38F02F5E6244}"/>
          </ac:spMkLst>
        </pc:spChg>
      </pc:sldChg>
      <pc:sldChg chg="modSp add">
        <pc:chgData name="Tomáš Kubálek" userId="add23078-4725-48e5-87dd-9fe2514ee9a5" providerId="ADAL" clId="{CF972501-D212-4BA1-81F3-F43A4443E954}" dt="2020-04-02T11:28:36.183" v="206"/>
        <pc:sldMkLst>
          <pc:docMk/>
          <pc:sldMk cId="3772077187" sldId="2153"/>
        </pc:sldMkLst>
        <pc:spChg chg="mod">
          <ac:chgData name="Tomáš Kubálek" userId="add23078-4725-48e5-87dd-9fe2514ee9a5" providerId="ADAL" clId="{CF972501-D212-4BA1-81F3-F43A4443E954}" dt="2020-04-02T11:28:29.619" v="205" actId="20577"/>
          <ac:spMkLst>
            <pc:docMk/>
            <pc:sldMk cId="3772077187" sldId="2153"/>
            <ac:spMk id="2" creationId="{857517E9-0736-4170-91B5-70057E5DF81F}"/>
          </ac:spMkLst>
        </pc:spChg>
        <pc:spChg chg="mod">
          <ac:chgData name="Tomáš Kubálek" userId="add23078-4725-48e5-87dd-9fe2514ee9a5" providerId="ADAL" clId="{CF972501-D212-4BA1-81F3-F43A4443E954}" dt="2020-04-02T11:28:36.183" v="206"/>
          <ac:spMkLst>
            <pc:docMk/>
            <pc:sldMk cId="3772077187" sldId="2153"/>
            <ac:spMk id="3" creationId="{747FDFFA-DEF5-497C-A17B-E0E2AB1174EF}"/>
          </ac:spMkLst>
        </pc:spChg>
      </pc:sldChg>
      <pc:sldChg chg="addSp modSp add">
        <pc:chgData name="Tomáš Kubálek" userId="add23078-4725-48e5-87dd-9fe2514ee9a5" providerId="ADAL" clId="{CF972501-D212-4BA1-81F3-F43A4443E954}" dt="2020-04-02T11:29:51.039" v="244" actId="27636"/>
        <pc:sldMkLst>
          <pc:docMk/>
          <pc:sldMk cId="1079155512" sldId="2154"/>
        </pc:sldMkLst>
        <pc:spChg chg="mod">
          <ac:chgData name="Tomáš Kubálek" userId="add23078-4725-48e5-87dd-9fe2514ee9a5" providerId="ADAL" clId="{CF972501-D212-4BA1-81F3-F43A4443E954}" dt="2020-04-02T11:29:19.571" v="238" actId="20577"/>
          <ac:spMkLst>
            <pc:docMk/>
            <pc:sldMk cId="1079155512" sldId="2154"/>
            <ac:spMk id="2" creationId="{C5AF3BB2-98B3-43F3-82D5-FA8134035386}"/>
          </ac:spMkLst>
        </pc:spChg>
        <pc:spChg chg="mod">
          <ac:chgData name="Tomáš Kubálek" userId="add23078-4725-48e5-87dd-9fe2514ee9a5" providerId="ADAL" clId="{CF972501-D212-4BA1-81F3-F43A4443E954}" dt="2020-04-02T11:29:51.039" v="244" actId="27636"/>
          <ac:spMkLst>
            <pc:docMk/>
            <pc:sldMk cId="1079155512" sldId="2154"/>
            <ac:spMk id="3" creationId="{76F83AAC-B730-4F85-8144-74A5362A5EDF}"/>
          </ac:spMkLst>
        </pc:spChg>
        <pc:picChg chg="add">
          <ac:chgData name="Tomáš Kubálek" userId="add23078-4725-48e5-87dd-9fe2514ee9a5" providerId="ADAL" clId="{CF972501-D212-4BA1-81F3-F43A4443E954}" dt="2020-04-02T11:29:31.600" v="240"/>
          <ac:picMkLst>
            <pc:docMk/>
            <pc:sldMk cId="1079155512" sldId="2154"/>
            <ac:picMk id="6" creationId="{8207F669-6FCC-4400-B948-901D15AD5E29}"/>
          </ac:picMkLst>
        </pc:picChg>
        <pc:picChg chg="add">
          <ac:chgData name="Tomáš Kubálek" userId="add23078-4725-48e5-87dd-9fe2514ee9a5" providerId="ADAL" clId="{CF972501-D212-4BA1-81F3-F43A4443E954}" dt="2020-04-02T11:29:31.600" v="240"/>
          <ac:picMkLst>
            <pc:docMk/>
            <pc:sldMk cId="1079155512" sldId="2154"/>
            <ac:picMk id="7" creationId="{56E77501-6E49-4F76-B566-B62E6D40D659}"/>
          </ac:picMkLst>
        </pc:picChg>
        <pc:picChg chg="add">
          <ac:chgData name="Tomáš Kubálek" userId="add23078-4725-48e5-87dd-9fe2514ee9a5" providerId="ADAL" clId="{CF972501-D212-4BA1-81F3-F43A4443E954}" dt="2020-04-02T11:29:31.600" v="240"/>
          <ac:picMkLst>
            <pc:docMk/>
            <pc:sldMk cId="1079155512" sldId="2154"/>
            <ac:picMk id="8" creationId="{FA61EA15-6AE5-4C6F-9C1C-6C33794A8F60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0:25.528" v="271"/>
        <pc:sldMkLst>
          <pc:docMk/>
          <pc:sldMk cId="549231282" sldId="2155"/>
        </pc:sldMkLst>
        <pc:spChg chg="mod">
          <ac:chgData name="Tomáš Kubálek" userId="add23078-4725-48e5-87dd-9fe2514ee9a5" providerId="ADAL" clId="{CF972501-D212-4BA1-81F3-F43A4443E954}" dt="2020-04-02T11:30:05.394" v="268" actId="20577"/>
          <ac:spMkLst>
            <pc:docMk/>
            <pc:sldMk cId="549231282" sldId="2155"/>
            <ac:spMk id="2" creationId="{11193853-1842-4D44-85A9-FDDAE38FB204}"/>
          </ac:spMkLst>
        </pc:spChg>
        <pc:spChg chg="mod">
          <ac:chgData name="Tomáš Kubálek" userId="add23078-4725-48e5-87dd-9fe2514ee9a5" providerId="ADAL" clId="{CF972501-D212-4BA1-81F3-F43A4443E954}" dt="2020-04-02T11:30:19.363" v="270" actId="14100"/>
          <ac:spMkLst>
            <pc:docMk/>
            <pc:sldMk cId="549231282" sldId="2155"/>
            <ac:spMk id="3" creationId="{9FADE1A0-CA52-4ACD-8787-7D9A88ADFA2B}"/>
          </ac:spMkLst>
        </pc:spChg>
        <pc:picChg chg="add">
          <ac:chgData name="Tomáš Kubálek" userId="add23078-4725-48e5-87dd-9fe2514ee9a5" providerId="ADAL" clId="{CF972501-D212-4BA1-81F3-F43A4443E954}" dt="2020-04-02T11:30:25.528" v="271"/>
          <ac:picMkLst>
            <pc:docMk/>
            <pc:sldMk cId="549231282" sldId="2155"/>
            <ac:picMk id="6" creationId="{B8C4CF59-D174-4311-97E9-1166087B7888}"/>
          </ac:picMkLst>
        </pc:picChg>
        <pc:picChg chg="add">
          <ac:chgData name="Tomáš Kubálek" userId="add23078-4725-48e5-87dd-9fe2514ee9a5" providerId="ADAL" clId="{CF972501-D212-4BA1-81F3-F43A4443E954}" dt="2020-04-02T11:30:25.528" v="271"/>
          <ac:picMkLst>
            <pc:docMk/>
            <pc:sldMk cId="549231282" sldId="2155"/>
            <ac:picMk id="7" creationId="{527DE72D-741C-4501-9751-930BACC56BCF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0:53.905" v="279"/>
        <pc:sldMkLst>
          <pc:docMk/>
          <pc:sldMk cId="657856833" sldId="2156"/>
        </pc:sldMkLst>
        <pc:spChg chg="mod">
          <ac:chgData name="Tomáš Kubálek" userId="add23078-4725-48e5-87dd-9fe2514ee9a5" providerId="ADAL" clId="{CF972501-D212-4BA1-81F3-F43A4443E954}" dt="2020-04-02T11:30:39.115" v="276" actId="20577"/>
          <ac:spMkLst>
            <pc:docMk/>
            <pc:sldMk cId="657856833" sldId="2156"/>
            <ac:spMk id="2" creationId="{9FC30897-8E61-4FDF-9F94-B0FEDB7AE7AA}"/>
          </ac:spMkLst>
        </pc:spChg>
        <pc:spChg chg="mod">
          <ac:chgData name="Tomáš Kubálek" userId="add23078-4725-48e5-87dd-9fe2514ee9a5" providerId="ADAL" clId="{CF972501-D212-4BA1-81F3-F43A4443E954}" dt="2020-04-02T11:30:48.669" v="278" actId="27636"/>
          <ac:spMkLst>
            <pc:docMk/>
            <pc:sldMk cId="657856833" sldId="2156"/>
            <ac:spMk id="3" creationId="{0EB4BC1F-8960-443A-BF2F-3A40576012BA}"/>
          </ac:spMkLst>
        </pc:spChg>
        <pc:picChg chg="add">
          <ac:chgData name="Tomáš Kubálek" userId="add23078-4725-48e5-87dd-9fe2514ee9a5" providerId="ADAL" clId="{CF972501-D212-4BA1-81F3-F43A4443E954}" dt="2020-04-02T11:30:53.905" v="279"/>
          <ac:picMkLst>
            <pc:docMk/>
            <pc:sldMk cId="657856833" sldId="2156"/>
            <ac:picMk id="6" creationId="{E1F3A7DB-E1E3-471D-9F8D-500E48E7CF0C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1:27.323" v="296"/>
        <pc:sldMkLst>
          <pc:docMk/>
          <pc:sldMk cId="2719518388" sldId="2157"/>
        </pc:sldMkLst>
        <pc:spChg chg="mod">
          <ac:chgData name="Tomáš Kubálek" userId="add23078-4725-48e5-87dd-9fe2514ee9a5" providerId="ADAL" clId="{CF972501-D212-4BA1-81F3-F43A4443E954}" dt="2020-04-02T11:31:07.195" v="293" actId="20577"/>
          <ac:spMkLst>
            <pc:docMk/>
            <pc:sldMk cId="2719518388" sldId="2157"/>
            <ac:spMk id="2" creationId="{FFAF25E0-53CF-47AB-954F-D69CB86C5A21}"/>
          </ac:spMkLst>
        </pc:spChg>
        <pc:spChg chg="mod">
          <ac:chgData name="Tomáš Kubálek" userId="add23078-4725-48e5-87dd-9fe2514ee9a5" providerId="ADAL" clId="{CF972501-D212-4BA1-81F3-F43A4443E954}" dt="2020-04-02T11:31:17.798" v="295" actId="27636"/>
          <ac:spMkLst>
            <pc:docMk/>
            <pc:sldMk cId="2719518388" sldId="2157"/>
            <ac:spMk id="3" creationId="{2672034C-DF07-45A6-915A-B26D4885A957}"/>
          </ac:spMkLst>
        </pc:spChg>
        <pc:picChg chg="add">
          <ac:chgData name="Tomáš Kubálek" userId="add23078-4725-48e5-87dd-9fe2514ee9a5" providerId="ADAL" clId="{CF972501-D212-4BA1-81F3-F43A4443E954}" dt="2020-04-02T11:31:27.323" v="296"/>
          <ac:picMkLst>
            <pc:docMk/>
            <pc:sldMk cId="2719518388" sldId="2157"/>
            <ac:picMk id="6" creationId="{5A10888D-198C-4475-89E5-E688E34C1938}"/>
          </ac:picMkLst>
        </pc:picChg>
        <pc:picChg chg="add">
          <ac:chgData name="Tomáš Kubálek" userId="add23078-4725-48e5-87dd-9fe2514ee9a5" providerId="ADAL" clId="{CF972501-D212-4BA1-81F3-F43A4443E954}" dt="2020-04-02T11:31:27.323" v="296"/>
          <ac:picMkLst>
            <pc:docMk/>
            <pc:sldMk cId="2719518388" sldId="2157"/>
            <ac:picMk id="9" creationId="{FFA69C0C-9334-409D-A606-1A0FFEC42707}"/>
          </ac:picMkLst>
        </pc:picChg>
        <pc:picChg chg="add">
          <ac:chgData name="Tomáš Kubálek" userId="add23078-4725-48e5-87dd-9fe2514ee9a5" providerId="ADAL" clId="{CF972501-D212-4BA1-81F3-F43A4443E954}" dt="2020-04-02T11:31:27.323" v="296"/>
          <ac:picMkLst>
            <pc:docMk/>
            <pc:sldMk cId="2719518388" sldId="2157"/>
            <ac:picMk id="10" creationId="{5E0F4767-4684-4784-AF6A-E1257A534E2B}"/>
          </ac:picMkLst>
        </pc:picChg>
        <pc:cxnChg chg="add">
          <ac:chgData name="Tomáš Kubálek" userId="add23078-4725-48e5-87dd-9fe2514ee9a5" providerId="ADAL" clId="{CF972501-D212-4BA1-81F3-F43A4443E954}" dt="2020-04-02T11:31:27.323" v="296"/>
          <ac:cxnSpMkLst>
            <pc:docMk/>
            <pc:sldMk cId="2719518388" sldId="2157"/>
            <ac:cxnSpMk id="7" creationId="{011403CE-8640-43BE-823F-13FF35732361}"/>
          </ac:cxnSpMkLst>
        </pc:cxnChg>
        <pc:cxnChg chg="add">
          <ac:chgData name="Tomáš Kubálek" userId="add23078-4725-48e5-87dd-9fe2514ee9a5" providerId="ADAL" clId="{CF972501-D212-4BA1-81F3-F43A4443E954}" dt="2020-04-02T11:31:27.323" v="296"/>
          <ac:cxnSpMkLst>
            <pc:docMk/>
            <pc:sldMk cId="2719518388" sldId="2157"/>
            <ac:cxnSpMk id="8" creationId="{825131FD-D001-4F53-BB5D-168302F0A376}"/>
          </ac:cxnSpMkLst>
        </pc:cxnChg>
      </pc:sldChg>
      <pc:sldChg chg="addSp delSp modSp add">
        <pc:chgData name="Tomáš Kubálek" userId="add23078-4725-48e5-87dd-9fe2514ee9a5" providerId="ADAL" clId="{CF972501-D212-4BA1-81F3-F43A4443E954}" dt="2020-04-02T11:31:47.072" v="309"/>
        <pc:sldMkLst>
          <pc:docMk/>
          <pc:sldMk cId="554501508" sldId="2158"/>
        </pc:sldMkLst>
        <pc:spChg chg="mod">
          <ac:chgData name="Tomáš Kubálek" userId="add23078-4725-48e5-87dd-9fe2514ee9a5" providerId="ADAL" clId="{CF972501-D212-4BA1-81F3-F43A4443E954}" dt="2020-04-02T11:31:36.794" v="307" actId="20577"/>
          <ac:spMkLst>
            <pc:docMk/>
            <pc:sldMk cId="554501508" sldId="2158"/>
            <ac:spMk id="2" creationId="{70E67F9E-3E56-4BEB-A7F4-5D9CE7ED2A06}"/>
          </ac:spMkLst>
        </pc:spChg>
        <pc:spChg chg="del">
          <ac:chgData name="Tomáš Kubálek" userId="add23078-4725-48e5-87dd-9fe2514ee9a5" providerId="ADAL" clId="{CF972501-D212-4BA1-81F3-F43A4443E954}" dt="2020-04-02T11:31:41.709" v="308"/>
          <ac:spMkLst>
            <pc:docMk/>
            <pc:sldMk cId="554501508" sldId="2158"/>
            <ac:spMk id="3" creationId="{D1889D0E-886F-4658-8376-4F98B41CC354}"/>
          </ac:spMkLst>
        </pc:spChg>
        <pc:picChg chg="add">
          <ac:chgData name="Tomáš Kubálek" userId="add23078-4725-48e5-87dd-9fe2514ee9a5" providerId="ADAL" clId="{CF972501-D212-4BA1-81F3-F43A4443E954}" dt="2020-04-02T11:31:47.072" v="309"/>
          <ac:picMkLst>
            <pc:docMk/>
            <pc:sldMk cId="554501508" sldId="2158"/>
            <ac:picMk id="6" creationId="{1428C0D4-51A5-4E91-8CB5-E804A16249B5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2:06.031" v="332"/>
        <pc:sldMkLst>
          <pc:docMk/>
          <pc:sldMk cId="3656127221" sldId="2159"/>
        </pc:sldMkLst>
        <pc:spChg chg="mod">
          <ac:chgData name="Tomáš Kubálek" userId="add23078-4725-48e5-87dd-9fe2514ee9a5" providerId="ADAL" clId="{CF972501-D212-4BA1-81F3-F43A4443E954}" dt="2020-04-02T11:32:00.170" v="331" actId="20577"/>
          <ac:spMkLst>
            <pc:docMk/>
            <pc:sldMk cId="3656127221" sldId="2159"/>
            <ac:spMk id="2" creationId="{425A30BF-B4F1-4D7F-83EF-BD521C2C6F5E}"/>
          </ac:spMkLst>
        </pc:spChg>
        <pc:picChg chg="add">
          <ac:chgData name="Tomáš Kubálek" userId="add23078-4725-48e5-87dd-9fe2514ee9a5" providerId="ADAL" clId="{CF972501-D212-4BA1-81F3-F43A4443E954}" dt="2020-04-02T11:32:06.031" v="332"/>
          <ac:picMkLst>
            <pc:docMk/>
            <pc:sldMk cId="3656127221" sldId="2159"/>
            <ac:picMk id="5" creationId="{44A6F77F-383E-49F1-B56E-F3FA3E748E06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8:47:33.789" v="2432" actId="108"/>
        <pc:sldMkLst>
          <pc:docMk/>
          <pc:sldMk cId="1731264442" sldId="2160"/>
        </pc:sldMkLst>
        <pc:spChg chg="mod">
          <ac:chgData name="Tomáš Kubálek" userId="add23078-4725-48e5-87dd-9fe2514ee9a5" providerId="ADAL" clId="{CF972501-D212-4BA1-81F3-F43A4443E954}" dt="2020-04-02T11:48:42.212" v="493" actId="20577"/>
          <ac:spMkLst>
            <pc:docMk/>
            <pc:sldMk cId="1731264442" sldId="2160"/>
            <ac:spMk id="2" creationId="{61B92B56-46A6-46C6-BBA9-9CB897B0A18D}"/>
          </ac:spMkLst>
        </pc:spChg>
        <pc:spChg chg="del">
          <ac:chgData name="Tomáš Kubálek" userId="add23078-4725-48e5-87dd-9fe2514ee9a5" providerId="ADAL" clId="{CF972501-D212-4BA1-81F3-F43A4443E954}" dt="2020-04-02T18:43:12.865" v="2392"/>
          <ac:spMkLst>
            <pc:docMk/>
            <pc:sldMk cId="1731264442" sldId="2160"/>
            <ac:spMk id="3" creationId="{71F01A3F-1205-41FB-B119-007254BB17D4}"/>
          </ac:spMkLst>
        </pc:spChg>
        <pc:picChg chg="add mod">
          <ac:chgData name="Tomáš Kubálek" userId="add23078-4725-48e5-87dd-9fe2514ee9a5" providerId="ADAL" clId="{CF972501-D212-4BA1-81F3-F43A4443E954}" dt="2020-04-02T18:47:31.742" v="2429" actId="108"/>
          <ac:picMkLst>
            <pc:docMk/>
            <pc:sldMk cId="1731264442" sldId="2160"/>
            <ac:picMk id="6" creationId="{6BD2BAAC-03FF-4F55-BA9F-812B2BDBD70B}"/>
          </ac:picMkLst>
        </pc:picChg>
        <pc:picChg chg="add mod">
          <ac:chgData name="Tomáš Kubálek" userId="add23078-4725-48e5-87dd-9fe2514ee9a5" providerId="ADAL" clId="{CF972501-D212-4BA1-81F3-F43A4443E954}" dt="2020-04-02T18:47:31.205" v="2428" actId="108"/>
          <ac:picMkLst>
            <pc:docMk/>
            <pc:sldMk cId="1731264442" sldId="2160"/>
            <ac:picMk id="7" creationId="{984920F4-2831-46B6-9179-439D4AE3F5E4}"/>
          </ac:picMkLst>
        </pc:picChg>
        <pc:picChg chg="add mod">
          <ac:chgData name="Tomáš Kubálek" userId="add23078-4725-48e5-87dd-9fe2514ee9a5" providerId="ADAL" clId="{CF972501-D212-4BA1-81F3-F43A4443E954}" dt="2020-04-02T18:47:33.789" v="2432" actId="108"/>
          <ac:picMkLst>
            <pc:docMk/>
            <pc:sldMk cId="1731264442" sldId="2160"/>
            <ac:picMk id="8" creationId="{E23AD59A-E2DD-4E57-B488-2D7196E43806}"/>
          </ac:picMkLst>
        </pc:picChg>
        <pc:picChg chg="add del">
          <ac:chgData name="Tomáš Kubálek" userId="add23078-4725-48e5-87dd-9fe2514ee9a5" providerId="ADAL" clId="{CF972501-D212-4BA1-81F3-F43A4443E954}" dt="2020-04-02T18:45:29.941" v="2408" actId="478"/>
          <ac:picMkLst>
            <pc:docMk/>
            <pc:sldMk cId="1731264442" sldId="2160"/>
            <ac:picMk id="9" creationId="{B7EF96F1-EF4F-459C-AC2D-A3CFE45D4502}"/>
          </ac:picMkLst>
        </pc:picChg>
        <pc:picChg chg="add mod">
          <ac:chgData name="Tomáš Kubálek" userId="add23078-4725-48e5-87dd-9fe2514ee9a5" providerId="ADAL" clId="{CF972501-D212-4BA1-81F3-F43A4443E954}" dt="2020-04-02T18:47:33.237" v="2431" actId="108"/>
          <ac:picMkLst>
            <pc:docMk/>
            <pc:sldMk cId="1731264442" sldId="2160"/>
            <ac:picMk id="10" creationId="{66EB6A6A-D7B1-4554-8273-0CBDC9EF2528}"/>
          </ac:picMkLst>
        </pc:picChg>
        <pc:picChg chg="add mod">
          <ac:chgData name="Tomáš Kubálek" userId="add23078-4725-48e5-87dd-9fe2514ee9a5" providerId="ADAL" clId="{CF972501-D212-4BA1-81F3-F43A4443E954}" dt="2020-04-02T18:47:32.493" v="2430" actId="108"/>
          <ac:picMkLst>
            <pc:docMk/>
            <pc:sldMk cId="1731264442" sldId="2160"/>
            <ac:picMk id="11" creationId="{7E607911-C67E-4B4D-9B6B-0B0E8AB821AD}"/>
          </ac:picMkLst>
        </pc:picChg>
      </pc:sldChg>
      <pc:sldChg chg="modSp add">
        <pc:chgData name="Tomáš Kubálek" userId="add23078-4725-48e5-87dd-9fe2514ee9a5" providerId="ADAL" clId="{CF972501-D212-4BA1-81F3-F43A4443E954}" dt="2020-04-02T18:02:09.525" v="2043" actId="27636"/>
        <pc:sldMkLst>
          <pc:docMk/>
          <pc:sldMk cId="3218425892" sldId="2161"/>
        </pc:sldMkLst>
        <pc:spChg chg="mod">
          <ac:chgData name="Tomáš Kubálek" userId="add23078-4725-48e5-87dd-9fe2514ee9a5" providerId="ADAL" clId="{CF972501-D212-4BA1-81F3-F43A4443E954}" dt="2020-04-02T11:50:06.131" v="521" actId="20577"/>
          <ac:spMkLst>
            <pc:docMk/>
            <pc:sldMk cId="3218425892" sldId="2161"/>
            <ac:spMk id="2" creationId="{2538C682-F8F9-4124-90AF-892EDA02B846}"/>
          </ac:spMkLst>
        </pc:spChg>
        <pc:spChg chg="mod">
          <ac:chgData name="Tomáš Kubálek" userId="add23078-4725-48e5-87dd-9fe2514ee9a5" providerId="ADAL" clId="{CF972501-D212-4BA1-81F3-F43A4443E954}" dt="2020-04-02T18:02:09.525" v="2043" actId="27636"/>
          <ac:spMkLst>
            <pc:docMk/>
            <pc:sldMk cId="3218425892" sldId="2161"/>
            <ac:spMk id="3" creationId="{EBC001CE-1E5C-4BA9-81D7-C62C9470C1E5}"/>
          </ac:spMkLst>
        </pc:spChg>
      </pc:sldChg>
      <pc:sldChg chg="addSp modSp add">
        <pc:chgData name="Tomáš Kubálek" userId="add23078-4725-48e5-87dd-9fe2514ee9a5" providerId="ADAL" clId="{CF972501-D212-4BA1-81F3-F43A4443E954}" dt="2020-04-02T18:01:45.638" v="2041" actId="108"/>
        <pc:sldMkLst>
          <pc:docMk/>
          <pc:sldMk cId="3631035091" sldId="2162"/>
        </pc:sldMkLst>
        <pc:spChg chg="mod">
          <ac:chgData name="Tomáš Kubálek" userId="add23078-4725-48e5-87dd-9fe2514ee9a5" providerId="ADAL" clId="{CF972501-D212-4BA1-81F3-F43A4443E954}" dt="2020-04-02T11:50:14.259" v="533" actId="20577"/>
          <ac:spMkLst>
            <pc:docMk/>
            <pc:sldMk cId="3631035091" sldId="2162"/>
            <ac:spMk id="2" creationId="{EADAEDC5-F2FE-4350-BDF2-C2C0E702F508}"/>
          </ac:spMkLst>
        </pc:spChg>
        <pc:spChg chg="mod">
          <ac:chgData name="Tomáš Kubálek" userId="add23078-4725-48e5-87dd-9fe2514ee9a5" providerId="ADAL" clId="{CF972501-D212-4BA1-81F3-F43A4443E954}" dt="2020-04-02T17:34:37.781" v="2023" actId="20577"/>
          <ac:spMkLst>
            <pc:docMk/>
            <pc:sldMk cId="3631035091" sldId="2162"/>
            <ac:spMk id="3" creationId="{1C4D30D6-112B-4AD9-9DC4-9B4F96C1C35C}"/>
          </ac:spMkLst>
        </pc:spChg>
        <pc:picChg chg="add mod">
          <ac:chgData name="Tomáš Kubálek" userId="add23078-4725-48e5-87dd-9fe2514ee9a5" providerId="ADAL" clId="{CF972501-D212-4BA1-81F3-F43A4443E954}" dt="2020-04-02T17:34:59.141" v="2025" actId="1076"/>
          <ac:picMkLst>
            <pc:docMk/>
            <pc:sldMk cId="3631035091" sldId="2162"/>
            <ac:picMk id="6" creationId="{0ED88629-13D8-4EA3-890A-6752FE150917}"/>
          </ac:picMkLst>
        </pc:picChg>
        <pc:picChg chg="add mod">
          <ac:chgData name="Tomáš Kubálek" userId="add23078-4725-48e5-87dd-9fe2514ee9a5" providerId="ADAL" clId="{CF972501-D212-4BA1-81F3-F43A4443E954}" dt="2020-04-02T17:37:14.910" v="2029" actId="108"/>
          <ac:picMkLst>
            <pc:docMk/>
            <pc:sldMk cId="3631035091" sldId="2162"/>
            <ac:picMk id="7" creationId="{ABB4D67A-149E-4EFE-A317-8197DAE91E2E}"/>
          </ac:picMkLst>
        </pc:picChg>
        <pc:picChg chg="add mod">
          <ac:chgData name="Tomáš Kubálek" userId="add23078-4725-48e5-87dd-9fe2514ee9a5" providerId="ADAL" clId="{CF972501-D212-4BA1-81F3-F43A4443E954}" dt="2020-04-02T18:00:38.510" v="2034" actId="108"/>
          <ac:picMkLst>
            <pc:docMk/>
            <pc:sldMk cId="3631035091" sldId="2162"/>
            <ac:picMk id="8" creationId="{D63195D7-50BE-4825-B807-9C74A211F5E0}"/>
          </ac:picMkLst>
        </pc:picChg>
        <pc:picChg chg="add mod">
          <ac:chgData name="Tomáš Kubálek" userId="add23078-4725-48e5-87dd-9fe2514ee9a5" providerId="ADAL" clId="{CF972501-D212-4BA1-81F3-F43A4443E954}" dt="2020-04-02T18:01:45.638" v="2041" actId="108"/>
          <ac:picMkLst>
            <pc:docMk/>
            <pc:sldMk cId="3631035091" sldId="2162"/>
            <ac:picMk id="9" creationId="{11CB29B6-A683-45D4-BBF3-B60FC30BD860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2:59:30.611" v="1347" actId="14100"/>
        <pc:sldMkLst>
          <pc:docMk/>
          <pc:sldMk cId="3750914579" sldId="2163"/>
        </pc:sldMkLst>
        <pc:spChg chg="mod">
          <ac:chgData name="Tomáš Kubálek" userId="add23078-4725-48e5-87dd-9fe2514ee9a5" providerId="ADAL" clId="{CF972501-D212-4BA1-81F3-F43A4443E954}" dt="2020-04-02T11:50:19.899" v="542" actId="20577"/>
          <ac:spMkLst>
            <pc:docMk/>
            <pc:sldMk cId="3750914579" sldId="2163"/>
            <ac:spMk id="2" creationId="{F29D7A0C-0AE9-4FE2-A420-44E31A1C77D7}"/>
          </ac:spMkLst>
        </pc:spChg>
        <pc:spChg chg="mod">
          <ac:chgData name="Tomáš Kubálek" userId="add23078-4725-48e5-87dd-9fe2514ee9a5" providerId="ADAL" clId="{CF972501-D212-4BA1-81F3-F43A4443E954}" dt="2020-04-02T12:59:16.532" v="1342" actId="20577"/>
          <ac:spMkLst>
            <pc:docMk/>
            <pc:sldMk cId="3750914579" sldId="2163"/>
            <ac:spMk id="3" creationId="{4F546EDC-984A-418A-9AFC-31378BCA37EB}"/>
          </ac:spMkLst>
        </pc:spChg>
        <pc:picChg chg="add del">
          <ac:chgData name="Tomáš Kubálek" userId="add23078-4725-48e5-87dd-9fe2514ee9a5" providerId="ADAL" clId="{CF972501-D212-4BA1-81F3-F43A4443E954}" dt="2020-04-02T12:52:51.750" v="1221" actId="478"/>
          <ac:picMkLst>
            <pc:docMk/>
            <pc:sldMk cId="3750914579" sldId="2163"/>
            <ac:picMk id="6" creationId="{EE37AFAE-308D-49E1-AD4B-C5B285D7A2F4}"/>
          </ac:picMkLst>
        </pc:picChg>
        <pc:picChg chg="add mod">
          <ac:chgData name="Tomáš Kubálek" userId="add23078-4725-48e5-87dd-9fe2514ee9a5" providerId="ADAL" clId="{CF972501-D212-4BA1-81F3-F43A4443E954}" dt="2020-04-02T12:53:05.723" v="1224" actId="1035"/>
          <ac:picMkLst>
            <pc:docMk/>
            <pc:sldMk cId="3750914579" sldId="2163"/>
            <ac:picMk id="7" creationId="{FEC4B1D6-6DC7-412E-A697-4485A0784A7D}"/>
          </ac:picMkLst>
        </pc:picChg>
        <pc:picChg chg="add mod">
          <ac:chgData name="Tomáš Kubálek" userId="add23078-4725-48e5-87dd-9fe2514ee9a5" providerId="ADAL" clId="{CF972501-D212-4BA1-81F3-F43A4443E954}" dt="2020-04-02T12:53:05.723" v="1224" actId="1035"/>
          <ac:picMkLst>
            <pc:docMk/>
            <pc:sldMk cId="3750914579" sldId="2163"/>
            <ac:picMk id="8" creationId="{173FD474-CE4B-4370-ABB1-63D2F844A3D8}"/>
          </ac:picMkLst>
        </pc:picChg>
        <pc:picChg chg="add mod">
          <ac:chgData name="Tomáš Kubálek" userId="add23078-4725-48e5-87dd-9fe2514ee9a5" providerId="ADAL" clId="{CF972501-D212-4BA1-81F3-F43A4443E954}" dt="2020-04-02T12:53:05.723" v="1224" actId="1035"/>
          <ac:picMkLst>
            <pc:docMk/>
            <pc:sldMk cId="3750914579" sldId="2163"/>
            <ac:picMk id="9" creationId="{3FD1214C-D8C3-4ED4-BDE0-7DD3A69F6B85}"/>
          </ac:picMkLst>
        </pc:picChg>
        <pc:picChg chg="add mod">
          <ac:chgData name="Tomáš Kubálek" userId="add23078-4725-48e5-87dd-9fe2514ee9a5" providerId="ADAL" clId="{CF972501-D212-4BA1-81F3-F43A4443E954}" dt="2020-04-02T12:59:30.611" v="1347" actId="14100"/>
          <ac:picMkLst>
            <pc:docMk/>
            <pc:sldMk cId="3750914579" sldId="2163"/>
            <ac:picMk id="10" creationId="{C3616535-839C-442E-ABE6-FB6072396236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2:32:58.587" v="875" actId="1076"/>
        <pc:sldMkLst>
          <pc:docMk/>
          <pc:sldMk cId="516414991" sldId="2164"/>
        </pc:sldMkLst>
        <pc:spChg chg="mod">
          <ac:chgData name="Tomáš Kubálek" userId="add23078-4725-48e5-87dd-9fe2514ee9a5" providerId="ADAL" clId="{CF972501-D212-4BA1-81F3-F43A4443E954}" dt="2020-04-02T11:50:25.259" v="551" actId="20577"/>
          <ac:spMkLst>
            <pc:docMk/>
            <pc:sldMk cId="516414991" sldId="2164"/>
            <ac:spMk id="2" creationId="{D3887B47-3720-4C71-83CE-D1B87ED2124A}"/>
          </ac:spMkLst>
        </pc:spChg>
        <pc:spChg chg="mod">
          <ac:chgData name="Tomáš Kubálek" userId="add23078-4725-48e5-87dd-9fe2514ee9a5" providerId="ADAL" clId="{CF972501-D212-4BA1-81F3-F43A4443E954}" dt="2020-04-02T12:00:12.890" v="809" actId="20577"/>
          <ac:spMkLst>
            <pc:docMk/>
            <pc:sldMk cId="516414991" sldId="2164"/>
            <ac:spMk id="3" creationId="{98782985-4D2A-432D-8ADE-0378A1A81162}"/>
          </ac:spMkLst>
        </pc:spChg>
        <pc:picChg chg="add del">
          <ac:chgData name="Tomáš Kubálek" userId="add23078-4725-48e5-87dd-9fe2514ee9a5" providerId="ADAL" clId="{CF972501-D212-4BA1-81F3-F43A4443E954}" dt="2020-04-02T12:21:40.072" v="810" actId="478"/>
          <ac:picMkLst>
            <pc:docMk/>
            <pc:sldMk cId="516414991" sldId="2164"/>
            <ac:picMk id="6" creationId="{F8A15C65-A390-41C7-81C6-E0BFAAFBEB9B}"/>
          </ac:picMkLst>
        </pc:picChg>
        <pc:picChg chg="add del">
          <ac:chgData name="Tomáš Kubálek" userId="add23078-4725-48e5-87dd-9fe2514ee9a5" providerId="ADAL" clId="{CF972501-D212-4BA1-81F3-F43A4443E954}" dt="2020-04-02T12:28:02.125" v="826" actId="478"/>
          <ac:picMkLst>
            <pc:docMk/>
            <pc:sldMk cId="516414991" sldId="2164"/>
            <ac:picMk id="7" creationId="{15DC5BCC-946A-455D-A704-799B0C1291AF}"/>
          </ac:picMkLst>
        </pc:picChg>
        <pc:picChg chg="add mod">
          <ac:chgData name="Tomáš Kubálek" userId="add23078-4725-48e5-87dd-9fe2514ee9a5" providerId="ADAL" clId="{CF972501-D212-4BA1-81F3-F43A4443E954}" dt="2020-04-02T12:32:58.587" v="875" actId="1076"/>
          <ac:picMkLst>
            <pc:docMk/>
            <pc:sldMk cId="516414991" sldId="2164"/>
            <ac:picMk id="8" creationId="{77C4D00C-602A-4EB8-9959-B4CB08C1DEFA}"/>
          </ac:picMkLst>
        </pc:picChg>
        <pc:picChg chg="add del">
          <ac:chgData name="Tomáš Kubálek" userId="add23078-4725-48e5-87dd-9fe2514ee9a5" providerId="ADAL" clId="{CF972501-D212-4BA1-81F3-F43A4443E954}" dt="2020-04-02T12:29:37.091" v="835" actId="478"/>
          <ac:picMkLst>
            <pc:docMk/>
            <pc:sldMk cId="516414991" sldId="2164"/>
            <ac:picMk id="9" creationId="{5B0DE5AF-3D1B-4988-9BF1-16AEA5C2EC84}"/>
          </ac:picMkLst>
        </pc:picChg>
        <pc:picChg chg="add del">
          <ac:chgData name="Tomáš Kubálek" userId="add23078-4725-48e5-87dd-9fe2514ee9a5" providerId="ADAL" clId="{CF972501-D212-4BA1-81F3-F43A4443E954}" dt="2020-04-02T12:30:17.978" v="842" actId="478"/>
          <ac:picMkLst>
            <pc:docMk/>
            <pc:sldMk cId="516414991" sldId="2164"/>
            <ac:picMk id="10" creationId="{02392933-5449-4348-851D-9E4E0E6CCF37}"/>
          </ac:picMkLst>
        </pc:picChg>
        <pc:picChg chg="add del">
          <ac:chgData name="Tomáš Kubálek" userId="add23078-4725-48e5-87dd-9fe2514ee9a5" providerId="ADAL" clId="{CF972501-D212-4BA1-81F3-F43A4443E954}" dt="2020-04-02T12:31:14.058" v="846" actId="478"/>
          <ac:picMkLst>
            <pc:docMk/>
            <pc:sldMk cId="516414991" sldId="2164"/>
            <ac:picMk id="11" creationId="{92DF5A81-0EC5-4602-ADFB-46E41A0ED916}"/>
          </ac:picMkLst>
        </pc:picChg>
        <pc:picChg chg="add del">
          <ac:chgData name="Tomáš Kubálek" userId="add23078-4725-48e5-87dd-9fe2514ee9a5" providerId="ADAL" clId="{CF972501-D212-4BA1-81F3-F43A4443E954}" dt="2020-04-02T12:27:55.549" v="824" actId="478"/>
          <ac:picMkLst>
            <pc:docMk/>
            <pc:sldMk cId="516414991" sldId="2164"/>
            <ac:picMk id="12" creationId="{F65A4288-7ABC-43FD-BD3B-3E4D70A4155C}"/>
          </ac:picMkLst>
        </pc:picChg>
        <pc:picChg chg="add mod">
          <ac:chgData name="Tomáš Kubálek" userId="add23078-4725-48e5-87dd-9fe2514ee9a5" providerId="ADAL" clId="{CF972501-D212-4BA1-81F3-F43A4443E954}" dt="2020-04-02T12:22:25.451" v="818" actId="1076"/>
          <ac:picMkLst>
            <pc:docMk/>
            <pc:sldMk cId="516414991" sldId="2164"/>
            <ac:picMk id="13" creationId="{AA33BC82-6753-40EB-91E1-A238C7E4265C}"/>
          </ac:picMkLst>
        </pc:picChg>
        <pc:picChg chg="add mod">
          <ac:chgData name="Tomáš Kubálek" userId="add23078-4725-48e5-87dd-9fe2514ee9a5" providerId="ADAL" clId="{CF972501-D212-4BA1-81F3-F43A4443E954}" dt="2020-04-02T12:22:30.955" v="821" actId="1076"/>
          <ac:picMkLst>
            <pc:docMk/>
            <pc:sldMk cId="516414991" sldId="2164"/>
            <ac:picMk id="14" creationId="{E48ED531-CB41-45E4-B831-D69119167D05}"/>
          </ac:picMkLst>
        </pc:picChg>
        <pc:picChg chg="add del mod">
          <ac:chgData name="Tomáš Kubálek" userId="add23078-4725-48e5-87dd-9fe2514ee9a5" providerId="ADAL" clId="{CF972501-D212-4BA1-81F3-F43A4443E954}" dt="2020-04-02T12:29:16.259" v="830" actId="478"/>
          <ac:picMkLst>
            <pc:docMk/>
            <pc:sldMk cId="516414991" sldId="2164"/>
            <ac:picMk id="15" creationId="{5D5AA6F1-9CEA-4992-BBC3-163484C063CF}"/>
          </ac:picMkLst>
        </pc:picChg>
        <pc:picChg chg="add mod">
          <ac:chgData name="Tomáš Kubálek" userId="add23078-4725-48e5-87dd-9fe2514ee9a5" providerId="ADAL" clId="{CF972501-D212-4BA1-81F3-F43A4443E954}" dt="2020-04-02T12:32:56.931" v="874" actId="14100"/>
          <ac:picMkLst>
            <pc:docMk/>
            <pc:sldMk cId="516414991" sldId="2164"/>
            <ac:picMk id="16" creationId="{4E40E03F-23E2-4753-9916-1D614D5958D2}"/>
          </ac:picMkLst>
        </pc:picChg>
        <pc:picChg chg="add mod">
          <ac:chgData name="Tomáš Kubálek" userId="add23078-4725-48e5-87dd-9fe2514ee9a5" providerId="ADAL" clId="{CF972501-D212-4BA1-81F3-F43A4443E954}" dt="2020-04-02T12:29:27.379" v="834" actId="108"/>
          <ac:picMkLst>
            <pc:docMk/>
            <pc:sldMk cId="516414991" sldId="2164"/>
            <ac:picMk id="17" creationId="{D50B4AC7-7D08-469D-86E5-E930958F2EE5}"/>
          </ac:picMkLst>
        </pc:picChg>
        <pc:picChg chg="add del mod">
          <ac:chgData name="Tomáš Kubálek" userId="add23078-4725-48e5-87dd-9fe2514ee9a5" providerId="ADAL" clId="{CF972501-D212-4BA1-81F3-F43A4443E954}" dt="2020-04-02T12:31:43.018" v="850" actId="478"/>
          <ac:picMkLst>
            <pc:docMk/>
            <pc:sldMk cId="516414991" sldId="2164"/>
            <ac:picMk id="18" creationId="{DFFB6ABB-DC64-451B-A608-14E2B0E5BB61}"/>
          </ac:picMkLst>
        </pc:picChg>
        <pc:picChg chg="add del mod">
          <ac:chgData name="Tomáš Kubálek" userId="add23078-4725-48e5-87dd-9fe2514ee9a5" providerId="ADAL" clId="{CF972501-D212-4BA1-81F3-F43A4443E954}" dt="2020-04-02T12:32:12.908" v="863"/>
          <ac:picMkLst>
            <pc:docMk/>
            <pc:sldMk cId="516414991" sldId="2164"/>
            <ac:picMk id="19" creationId="{26B42341-BBB0-4E9D-8076-25D005F0E65D}"/>
          </ac:picMkLst>
        </pc:picChg>
        <pc:picChg chg="add mod">
          <ac:chgData name="Tomáš Kubálek" userId="add23078-4725-48e5-87dd-9fe2514ee9a5" providerId="ADAL" clId="{CF972501-D212-4BA1-81F3-F43A4443E954}" dt="2020-04-02T12:32:52.706" v="872" actId="14100"/>
          <ac:picMkLst>
            <pc:docMk/>
            <pc:sldMk cId="516414991" sldId="2164"/>
            <ac:picMk id="20" creationId="{29796F5D-E371-413F-9D54-DE4BE29B447A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8:13:00.852" v="2233"/>
        <pc:sldMkLst>
          <pc:docMk/>
          <pc:sldMk cId="3079783949" sldId="2165"/>
        </pc:sldMkLst>
        <pc:spChg chg="mod">
          <ac:chgData name="Tomáš Kubálek" userId="add23078-4725-48e5-87dd-9fe2514ee9a5" providerId="ADAL" clId="{CF972501-D212-4BA1-81F3-F43A4443E954}" dt="2020-04-02T18:12:26.790" v="2230" actId="20577"/>
          <ac:spMkLst>
            <pc:docMk/>
            <pc:sldMk cId="3079783949" sldId="2165"/>
            <ac:spMk id="2" creationId="{618F7014-5286-4A7F-8D44-D941ECF76EAA}"/>
          </ac:spMkLst>
        </pc:spChg>
        <pc:spChg chg="del">
          <ac:chgData name="Tomáš Kubálek" userId="add23078-4725-48e5-87dd-9fe2514ee9a5" providerId="ADAL" clId="{CF972501-D212-4BA1-81F3-F43A4443E954}" dt="2020-04-02T18:12:40.691" v="2231"/>
          <ac:spMkLst>
            <pc:docMk/>
            <pc:sldMk cId="3079783949" sldId="2165"/>
            <ac:spMk id="3" creationId="{76237A54-51EB-4A6C-881D-2AC58E3111C7}"/>
          </ac:spMkLst>
        </pc:spChg>
        <pc:spChg chg="add mod">
          <ac:chgData name="Tomáš Kubálek" userId="add23078-4725-48e5-87dd-9fe2514ee9a5" providerId="ADAL" clId="{CF972501-D212-4BA1-81F3-F43A4443E954}" dt="2020-04-02T18:12:53.010" v="2232"/>
          <ac:spMkLst>
            <pc:docMk/>
            <pc:sldMk cId="3079783949" sldId="2165"/>
            <ac:spMk id="6" creationId="{4B426706-59B4-4994-83CF-E712AC622E9A}"/>
          </ac:spMkLst>
        </pc:spChg>
        <pc:spChg chg="add mod">
          <ac:chgData name="Tomáš Kubálek" userId="add23078-4725-48e5-87dd-9fe2514ee9a5" providerId="ADAL" clId="{CF972501-D212-4BA1-81F3-F43A4443E954}" dt="2020-04-02T18:13:00.852" v="2233"/>
          <ac:spMkLst>
            <pc:docMk/>
            <pc:sldMk cId="3079783949" sldId="2165"/>
            <ac:spMk id="7" creationId="{6AA4D4D3-2BE4-43DF-A2A5-24114FD1E03B}"/>
          </ac:spMkLst>
        </pc:spChg>
      </pc:sldChg>
      <pc:sldChg chg="addSp modSp add">
        <pc:chgData name="Tomáš Kubálek" userId="add23078-4725-48e5-87dd-9fe2514ee9a5" providerId="ADAL" clId="{CF972501-D212-4BA1-81F3-F43A4443E954}" dt="2020-04-02T18:11:35.443" v="2224" actId="27636"/>
        <pc:sldMkLst>
          <pc:docMk/>
          <pc:sldMk cId="3881217658" sldId="2166"/>
        </pc:sldMkLst>
        <pc:spChg chg="mod">
          <ac:chgData name="Tomáš Kubálek" userId="add23078-4725-48e5-87dd-9fe2514ee9a5" providerId="ADAL" clId="{CF972501-D212-4BA1-81F3-F43A4443E954}" dt="2020-04-02T11:51:38.787" v="602" actId="20577"/>
          <ac:spMkLst>
            <pc:docMk/>
            <pc:sldMk cId="3881217658" sldId="2166"/>
            <ac:spMk id="2" creationId="{727BADCF-9196-4434-B03B-75977333BEFF}"/>
          </ac:spMkLst>
        </pc:spChg>
        <pc:spChg chg="mod">
          <ac:chgData name="Tomáš Kubálek" userId="add23078-4725-48e5-87dd-9fe2514ee9a5" providerId="ADAL" clId="{CF972501-D212-4BA1-81F3-F43A4443E954}" dt="2020-04-02T18:11:35.443" v="2224" actId="27636"/>
          <ac:spMkLst>
            <pc:docMk/>
            <pc:sldMk cId="3881217658" sldId="2166"/>
            <ac:spMk id="3" creationId="{197B184C-478C-4BF4-AC5D-E3AE9257A5EF}"/>
          </ac:spMkLst>
        </pc:spChg>
        <pc:picChg chg="add mod">
          <ac:chgData name="Tomáš Kubálek" userId="add23078-4725-48e5-87dd-9fe2514ee9a5" providerId="ADAL" clId="{CF972501-D212-4BA1-81F3-F43A4443E954}" dt="2020-04-02T18:11:06.845" v="2220" actId="14100"/>
          <ac:picMkLst>
            <pc:docMk/>
            <pc:sldMk cId="3881217658" sldId="2166"/>
            <ac:picMk id="6" creationId="{0C964B7A-9EA6-40BC-8DF4-342C4C28F169}"/>
          </ac:picMkLst>
        </pc:picChg>
        <pc:picChg chg="add">
          <ac:chgData name="Tomáš Kubálek" userId="add23078-4725-48e5-87dd-9fe2514ee9a5" providerId="ADAL" clId="{CF972501-D212-4BA1-81F3-F43A4443E954}" dt="2020-04-02T18:11:20.212" v="2221"/>
          <ac:picMkLst>
            <pc:docMk/>
            <pc:sldMk cId="3881217658" sldId="2166"/>
            <ac:picMk id="7" creationId="{7A8CA492-68F4-43FC-9FFF-78CA66469037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8:17:34.342" v="2245" actId="108"/>
        <pc:sldMkLst>
          <pc:docMk/>
          <pc:sldMk cId="2601465930" sldId="2167"/>
        </pc:sldMkLst>
        <pc:spChg chg="mod">
          <ac:chgData name="Tomáš Kubálek" userId="add23078-4725-48e5-87dd-9fe2514ee9a5" providerId="ADAL" clId="{CF972501-D212-4BA1-81F3-F43A4443E954}" dt="2020-04-02T11:51:51.048" v="605" actId="27636"/>
          <ac:spMkLst>
            <pc:docMk/>
            <pc:sldMk cId="2601465930" sldId="2167"/>
            <ac:spMk id="2" creationId="{D1BC143C-687B-4762-B21B-FBC5680D4099}"/>
          </ac:spMkLst>
        </pc:spChg>
        <pc:spChg chg="mod">
          <ac:chgData name="Tomáš Kubálek" userId="add23078-4725-48e5-87dd-9fe2514ee9a5" providerId="ADAL" clId="{CF972501-D212-4BA1-81F3-F43A4443E954}" dt="2020-04-02T18:03:04.821" v="2090" actId="20577"/>
          <ac:spMkLst>
            <pc:docMk/>
            <pc:sldMk cId="2601465930" sldId="2167"/>
            <ac:spMk id="3" creationId="{0F1352E5-85A0-4EA7-86A4-3E93D4CED3D1}"/>
          </ac:spMkLst>
        </pc:spChg>
        <pc:picChg chg="add mod">
          <ac:chgData name="Tomáš Kubálek" userId="add23078-4725-48e5-87dd-9fe2514ee9a5" providerId="ADAL" clId="{CF972501-D212-4BA1-81F3-F43A4443E954}" dt="2020-04-02T18:17:31.485" v="2244" actId="1076"/>
          <ac:picMkLst>
            <pc:docMk/>
            <pc:sldMk cId="2601465930" sldId="2167"/>
            <ac:picMk id="6" creationId="{768C6481-AFF1-4D1A-9603-CA52FC51C418}"/>
          </ac:picMkLst>
        </pc:picChg>
        <pc:picChg chg="add mod">
          <ac:chgData name="Tomáš Kubálek" userId="add23078-4725-48e5-87dd-9fe2514ee9a5" providerId="ADAL" clId="{CF972501-D212-4BA1-81F3-F43A4443E954}" dt="2020-04-02T18:08:35.847" v="2098" actId="108"/>
          <ac:picMkLst>
            <pc:docMk/>
            <pc:sldMk cId="2601465930" sldId="2167"/>
            <ac:picMk id="7" creationId="{801D0A3C-54A9-47BE-B7B7-6A623A059C34}"/>
          </ac:picMkLst>
        </pc:picChg>
        <pc:picChg chg="add mod">
          <ac:chgData name="Tomáš Kubálek" userId="add23078-4725-48e5-87dd-9fe2514ee9a5" providerId="ADAL" clId="{CF972501-D212-4BA1-81F3-F43A4443E954}" dt="2020-04-02T18:17:34.342" v="2245" actId="108"/>
          <ac:picMkLst>
            <pc:docMk/>
            <pc:sldMk cId="2601465930" sldId="2167"/>
            <ac:picMk id="8" creationId="{A0BBBC5F-95E9-4DF0-81F6-B943D5120B8B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32:37.772" v="869" actId="108"/>
        <pc:sldMkLst>
          <pc:docMk/>
          <pc:sldMk cId="2915850710" sldId="2168"/>
        </pc:sldMkLst>
        <pc:spChg chg="mod">
          <ac:chgData name="Tomáš Kubálek" userId="add23078-4725-48e5-87dd-9fe2514ee9a5" providerId="ADAL" clId="{CF972501-D212-4BA1-81F3-F43A4443E954}" dt="2020-04-02T11:55:30.203" v="630" actId="20577"/>
          <ac:spMkLst>
            <pc:docMk/>
            <pc:sldMk cId="2915850710" sldId="2168"/>
            <ac:spMk id="2" creationId="{CBBE2843-40C7-4331-8C1B-F0FFE9CBD799}"/>
          </ac:spMkLst>
        </pc:spChg>
        <pc:spChg chg="mod">
          <ac:chgData name="Tomáš Kubálek" userId="add23078-4725-48e5-87dd-9fe2514ee9a5" providerId="ADAL" clId="{CF972501-D212-4BA1-81F3-F43A4443E954}" dt="2020-04-02T11:56:47.275" v="775" actId="20577"/>
          <ac:spMkLst>
            <pc:docMk/>
            <pc:sldMk cId="2915850710" sldId="2168"/>
            <ac:spMk id="3" creationId="{DFC1CF59-F0F4-4725-A54D-90ECF9AE3DF5}"/>
          </ac:spMkLst>
        </pc:spChg>
        <pc:picChg chg="add mod">
          <ac:chgData name="Tomáš Kubálek" userId="add23078-4725-48e5-87dd-9fe2514ee9a5" providerId="ADAL" clId="{CF972501-D212-4BA1-81F3-F43A4443E954}" dt="2020-04-02T11:58:58.787" v="791" actId="1037"/>
          <ac:picMkLst>
            <pc:docMk/>
            <pc:sldMk cId="2915850710" sldId="2168"/>
            <ac:picMk id="7" creationId="{A555EAE3-9CC8-40E0-93BB-A83CCBFEAD24}"/>
          </ac:picMkLst>
        </pc:picChg>
        <pc:picChg chg="add mod">
          <ac:chgData name="Tomáš Kubálek" userId="add23078-4725-48e5-87dd-9fe2514ee9a5" providerId="ADAL" clId="{CF972501-D212-4BA1-81F3-F43A4443E954}" dt="2020-04-02T11:58:58.787" v="791" actId="1037"/>
          <ac:picMkLst>
            <pc:docMk/>
            <pc:sldMk cId="2915850710" sldId="2168"/>
            <ac:picMk id="9" creationId="{52255BC7-2C55-4567-901A-C1BFCEEA42E5}"/>
          </ac:picMkLst>
        </pc:picChg>
        <pc:picChg chg="add mod">
          <ac:chgData name="Tomáš Kubálek" userId="add23078-4725-48e5-87dd-9fe2514ee9a5" providerId="ADAL" clId="{CF972501-D212-4BA1-81F3-F43A4443E954}" dt="2020-04-02T11:58:58.787" v="791" actId="1037"/>
          <ac:picMkLst>
            <pc:docMk/>
            <pc:sldMk cId="2915850710" sldId="2168"/>
            <ac:picMk id="11" creationId="{0BEFF27E-9A4C-4004-A2DB-F8A305F22F42}"/>
          </ac:picMkLst>
        </pc:picChg>
        <pc:picChg chg="add mod">
          <ac:chgData name="Tomáš Kubálek" userId="add23078-4725-48e5-87dd-9fe2514ee9a5" providerId="ADAL" clId="{CF972501-D212-4BA1-81F3-F43A4443E954}" dt="2020-04-02T11:58:53.362" v="787" actId="1076"/>
          <ac:picMkLst>
            <pc:docMk/>
            <pc:sldMk cId="2915850710" sldId="2168"/>
            <ac:picMk id="12" creationId="{E9D826CE-E93C-401D-B4A0-4B938B7D677B}"/>
          </ac:picMkLst>
        </pc:picChg>
        <pc:picChg chg="add mod">
          <ac:chgData name="Tomáš Kubálek" userId="add23078-4725-48e5-87dd-9fe2514ee9a5" providerId="ADAL" clId="{CF972501-D212-4BA1-81F3-F43A4443E954}" dt="2020-04-02T11:59:38.466" v="793" actId="1076"/>
          <ac:picMkLst>
            <pc:docMk/>
            <pc:sldMk cId="2915850710" sldId="2168"/>
            <ac:picMk id="13" creationId="{C9438659-E93D-4ED2-9128-345BF5C45028}"/>
          </ac:picMkLst>
        </pc:picChg>
        <pc:picChg chg="add mod">
          <ac:chgData name="Tomáš Kubálek" userId="add23078-4725-48e5-87dd-9fe2514ee9a5" providerId="ADAL" clId="{CF972501-D212-4BA1-81F3-F43A4443E954}" dt="2020-04-02T11:59:59.443" v="795" actId="1076"/>
          <ac:picMkLst>
            <pc:docMk/>
            <pc:sldMk cId="2915850710" sldId="2168"/>
            <ac:picMk id="14" creationId="{587DE04B-E4B2-48CA-ADB4-75B6ABB7510E}"/>
          </ac:picMkLst>
        </pc:picChg>
        <pc:picChg chg="add mod">
          <ac:chgData name="Tomáš Kubálek" userId="add23078-4725-48e5-87dd-9fe2514ee9a5" providerId="ADAL" clId="{CF972501-D212-4BA1-81F3-F43A4443E954}" dt="2020-04-02T12:32:37.772" v="869" actId="108"/>
          <ac:picMkLst>
            <pc:docMk/>
            <pc:sldMk cId="2915850710" sldId="2168"/>
            <ac:picMk id="15" creationId="{F89ABC64-5E85-4699-89D1-CF47611AECA2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39:18.916" v="943" actId="108"/>
        <pc:sldMkLst>
          <pc:docMk/>
          <pc:sldMk cId="689153453" sldId="2169"/>
        </pc:sldMkLst>
        <pc:spChg chg="mod">
          <ac:chgData name="Tomáš Kubálek" userId="add23078-4725-48e5-87dd-9fe2514ee9a5" providerId="ADAL" clId="{CF972501-D212-4BA1-81F3-F43A4443E954}" dt="2020-04-02T12:34:02.578" v="893" actId="20577"/>
          <ac:spMkLst>
            <pc:docMk/>
            <pc:sldMk cId="689153453" sldId="2169"/>
            <ac:spMk id="2" creationId="{4045E804-81F0-4EED-9415-AF0F59A52BB8}"/>
          </ac:spMkLst>
        </pc:spChg>
        <pc:spChg chg="mod">
          <ac:chgData name="Tomáš Kubálek" userId="add23078-4725-48e5-87dd-9fe2514ee9a5" providerId="ADAL" clId="{CF972501-D212-4BA1-81F3-F43A4443E954}" dt="2020-04-02T12:34:14.996" v="937" actId="20577"/>
          <ac:spMkLst>
            <pc:docMk/>
            <pc:sldMk cId="689153453" sldId="2169"/>
            <ac:spMk id="3" creationId="{849D4162-B5CF-46D0-8AB6-374A4A64E162}"/>
          </ac:spMkLst>
        </pc:spChg>
        <pc:picChg chg="add mod">
          <ac:chgData name="Tomáš Kubálek" userId="add23078-4725-48e5-87dd-9fe2514ee9a5" providerId="ADAL" clId="{CF972501-D212-4BA1-81F3-F43A4443E954}" dt="2020-04-02T12:38:11.475" v="939" actId="1076"/>
          <ac:picMkLst>
            <pc:docMk/>
            <pc:sldMk cId="689153453" sldId="2169"/>
            <ac:picMk id="6" creationId="{98FA4774-885D-419D-B84E-1589F3689207}"/>
          </ac:picMkLst>
        </pc:picChg>
        <pc:picChg chg="add mod">
          <ac:chgData name="Tomáš Kubálek" userId="add23078-4725-48e5-87dd-9fe2514ee9a5" providerId="ADAL" clId="{CF972501-D212-4BA1-81F3-F43A4443E954}" dt="2020-04-02T12:39:18.916" v="943" actId="108"/>
          <ac:picMkLst>
            <pc:docMk/>
            <pc:sldMk cId="689153453" sldId="2169"/>
            <ac:picMk id="7" creationId="{8DC62528-3C37-49B0-9361-BDC01E1FD600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46:12.395" v="1036" actId="108"/>
        <pc:sldMkLst>
          <pc:docMk/>
          <pc:sldMk cId="1275082493" sldId="2170"/>
        </pc:sldMkLst>
        <pc:spChg chg="mod">
          <ac:chgData name="Tomáš Kubálek" userId="add23078-4725-48e5-87dd-9fe2514ee9a5" providerId="ADAL" clId="{CF972501-D212-4BA1-81F3-F43A4443E954}" dt="2020-04-02T12:42:18.988" v="958" actId="20577"/>
          <ac:spMkLst>
            <pc:docMk/>
            <pc:sldMk cId="1275082493" sldId="2170"/>
            <ac:spMk id="2" creationId="{4E33D6F2-AF1A-49D1-B658-BE1C6249CA2E}"/>
          </ac:spMkLst>
        </pc:spChg>
        <pc:spChg chg="mod">
          <ac:chgData name="Tomáš Kubálek" userId="add23078-4725-48e5-87dd-9fe2514ee9a5" providerId="ADAL" clId="{CF972501-D212-4BA1-81F3-F43A4443E954}" dt="2020-04-02T12:42:38.411" v="1026" actId="20577"/>
          <ac:spMkLst>
            <pc:docMk/>
            <pc:sldMk cId="1275082493" sldId="2170"/>
            <ac:spMk id="3" creationId="{F9A4F4C8-948B-401F-9FD4-E765B6C227E1}"/>
          </ac:spMkLst>
        </pc:spChg>
        <pc:picChg chg="add mod">
          <ac:chgData name="Tomáš Kubálek" userId="add23078-4725-48e5-87dd-9fe2514ee9a5" providerId="ADAL" clId="{CF972501-D212-4BA1-81F3-F43A4443E954}" dt="2020-04-02T12:46:11.380" v="1034" actId="108"/>
          <ac:picMkLst>
            <pc:docMk/>
            <pc:sldMk cId="1275082493" sldId="2170"/>
            <ac:picMk id="6" creationId="{0D7B79F5-0A52-44DE-83A0-BE83D1D277B4}"/>
          </ac:picMkLst>
        </pc:picChg>
        <pc:picChg chg="add mod">
          <ac:chgData name="Tomáš Kubálek" userId="add23078-4725-48e5-87dd-9fe2514ee9a5" providerId="ADAL" clId="{CF972501-D212-4BA1-81F3-F43A4443E954}" dt="2020-04-02T12:46:12.395" v="1036" actId="108"/>
          <ac:picMkLst>
            <pc:docMk/>
            <pc:sldMk cId="1275082493" sldId="2170"/>
            <ac:picMk id="7" creationId="{A68D3260-F849-4609-A199-80013E745D57}"/>
          </ac:picMkLst>
        </pc:picChg>
        <pc:picChg chg="add mod">
          <ac:chgData name="Tomáš Kubálek" userId="add23078-4725-48e5-87dd-9fe2514ee9a5" providerId="ADAL" clId="{CF972501-D212-4BA1-81F3-F43A4443E954}" dt="2020-04-02T12:46:11.883" v="1035" actId="108"/>
          <ac:picMkLst>
            <pc:docMk/>
            <pc:sldMk cId="1275082493" sldId="2170"/>
            <ac:picMk id="8" creationId="{F084C575-9352-4C2B-8AD0-CEF05FAD71D7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56:36.716" v="1338" actId="108"/>
        <pc:sldMkLst>
          <pc:docMk/>
          <pc:sldMk cId="308226425" sldId="2171"/>
        </pc:sldMkLst>
        <pc:spChg chg="mod">
          <ac:chgData name="Tomáš Kubálek" userId="add23078-4725-48e5-87dd-9fe2514ee9a5" providerId="ADAL" clId="{CF972501-D212-4BA1-81F3-F43A4443E954}" dt="2020-04-02T12:49:34.451" v="1160" actId="20577"/>
          <ac:spMkLst>
            <pc:docMk/>
            <pc:sldMk cId="308226425" sldId="2171"/>
            <ac:spMk id="2" creationId="{DF3CDDE7-DCC3-4F1B-9A1C-F0F14E2B576E}"/>
          </ac:spMkLst>
        </pc:spChg>
        <pc:spChg chg="mod">
          <ac:chgData name="Tomáš Kubálek" userId="add23078-4725-48e5-87dd-9fe2514ee9a5" providerId="ADAL" clId="{CF972501-D212-4BA1-81F3-F43A4443E954}" dt="2020-04-02T12:55:33.460" v="1332" actId="20577"/>
          <ac:spMkLst>
            <pc:docMk/>
            <pc:sldMk cId="308226425" sldId="2171"/>
            <ac:spMk id="3" creationId="{47173433-3EA6-478B-BE8E-82904346414A}"/>
          </ac:spMkLst>
        </pc:spChg>
        <pc:picChg chg="add mod">
          <ac:chgData name="Tomáš Kubálek" userId="add23078-4725-48e5-87dd-9fe2514ee9a5" providerId="ADAL" clId="{CF972501-D212-4BA1-81F3-F43A4443E954}" dt="2020-04-02T12:56:36.716" v="1338" actId="108"/>
          <ac:picMkLst>
            <pc:docMk/>
            <pc:sldMk cId="308226425" sldId="2171"/>
            <ac:picMk id="6" creationId="{E9ED92D9-E48A-4A38-9F3D-CD0DCFCDF969}"/>
          </ac:picMkLst>
        </pc:picChg>
        <pc:picChg chg="add mod">
          <ac:chgData name="Tomáš Kubálek" userId="add23078-4725-48e5-87dd-9fe2514ee9a5" providerId="ADAL" clId="{CF972501-D212-4BA1-81F3-F43A4443E954}" dt="2020-04-02T12:56:34.044" v="1337" actId="108"/>
          <ac:picMkLst>
            <pc:docMk/>
            <pc:sldMk cId="308226425" sldId="2171"/>
            <ac:picMk id="7" creationId="{8275A48C-A4F8-4F82-B3A9-427469ACA654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6:58:54.575" v="1382"/>
        <pc:sldMkLst>
          <pc:docMk/>
          <pc:sldMk cId="1402874451" sldId="2172"/>
        </pc:sldMkLst>
        <pc:spChg chg="mod">
          <ac:chgData name="Tomáš Kubálek" userId="add23078-4725-48e5-87dd-9fe2514ee9a5" providerId="ADAL" clId="{CF972501-D212-4BA1-81F3-F43A4443E954}" dt="2020-04-02T16:58:16.261" v="1378" actId="20577"/>
          <ac:spMkLst>
            <pc:docMk/>
            <pc:sldMk cId="1402874451" sldId="2172"/>
            <ac:spMk id="2" creationId="{08196CAB-A41A-499E-AF12-77981221BE46}"/>
          </ac:spMkLst>
        </pc:spChg>
        <pc:spChg chg="mod">
          <ac:chgData name="Tomáš Kubálek" userId="add23078-4725-48e5-87dd-9fe2514ee9a5" providerId="ADAL" clId="{CF972501-D212-4BA1-81F3-F43A4443E954}" dt="2020-04-02T16:58:46.508" v="1381" actId="14100"/>
          <ac:spMkLst>
            <pc:docMk/>
            <pc:sldMk cId="1402874451" sldId="2172"/>
            <ac:spMk id="3" creationId="{5B089EB3-313C-4313-8693-4B3CED4E7D0D}"/>
          </ac:spMkLst>
        </pc:spChg>
        <pc:picChg chg="add">
          <ac:chgData name="Tomáš Kubálek" userId="add23078-4725-48e5-87dd-9fe2514ee9a5" providerId="ADAL" clId="{CF972501-D212-4BA1-81F3-F43A4443E954}" dt="2020-04-02T16:58:54.575" v="1382"/>
          <ac:picMkLst>
            <pc:docMk/>
            <pc:sldMk cId="1402874451" sldId="2172"/>
            <ac:picMk id="6" creationId="{E6C6F39D-B48B-45C4-9724-85C0875383F8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12:56.525" v="1546" actId="108"/>
        <pc:sldMkLst>
          <pc:docMk/>
          <pc:sldMk cId="3266407878" sldId="2173"/>
        </pc:sldMkLst>
        <pc:spChg chg="mod">
          <ac:chgData name="Tomáš Kubálek" userId="add23078-4725-48e5-87dd-9fe2514ee9a5" providerId="ADAL" clId="{CF972501-D212-4BA1-81F3-F43A4443E954}" dt="2020-04-02T17:01:19.452" v="1393" actId="20577"/>
          <ac:spMkLst>
            <pc:docMk/>
            <pc:sldMk cId="3266407878" sldId="2173"/>
            <ac:spMk id="2" creationId="{DD288A5F-CD82-4FE1-B312-6E51725575D3}"/>
          </ac:spMkLst>
        </pc:spChg>
        <pc:spChg chg="mod">
          <ac:chgData name="Tomáš Kubálek" userId="add23078-4725-48e5-87dd-9fe2514ee9a5" providerId="ADAL" clId="{CF972501-D212-4BA1-81F3-F43A4443E954}" dt="2020-04-02T17:12:22.302" v="1532" actId="27636"/>
          <ac:spMkLst>
            <pc:docMk/>
            <pc:sldMk cId="3266407878" sldId="2173"/>
            <ac:spMk id="3" creationId="{EDA75196-24FA-4929-B5CE-7FB0932830A3}"/>
          </ac:spMkLst>
        </pc:sp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6" creationId="{27E0A6E9-F9E7-4592-AF3E-81F8225D15BA}"/>
          </ac:picMkLst>
        </pc:pic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7" creationId="{DC4E0A7B-F057-476D-8147-14393714B2CB}"/>
          </ac:picMkLst>
        </pc:pic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8" creationId="{1237E201-4427-409D-B145-26D9E4108434}"/>
          </ac:picMkLst>
        </pc:pic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9" creationId="{A979BD42-2C6D-4E8B-AE99-03B202603A9C}"/>
          </ac:picMkLst>
        </pc:picChg>
        <pc:picChg chg="add mod">
          <ac:chgData name="Tomáš Kubálek" userId="add23078-4725-48e5-87dd-9fe2514ee9a5" providerId="ADAL" clId="{CF972501-D212-4BA1-81F3-F43A4443E954}" dt="2020-04-02T17:12:55.162" v="1544" actId="108"/>
          <ac:picMkLst>
            <pc:docMk/>
            <pc:sldMk cId="3266407878" sldId="2173"/>
            <ac:picMk id="10" creationId="{3D7EF393-CF7D-4546-8E72-8909B9F09A2B}"/>
          </ac:picMkLst>
        </pc:picChg>
        <pc:picChg chg="add mod">
          <ac:chgData name="Tomáš Kubálek" userId="add23078-4725-48e5-87dd-9fe2514ee9a5" providerId="ADAL" clId="{CF972501-D212-4BA1-81F3-F43A4443E954}" dt="2020-04-02T17:12:56.525" v="1546" actId="108"/>
          <ac:picMkLst>
            <pc:docMk/>
            <pc:sldMk cId="3266407878" sldId="2173"/>
            <ac:picMk id="11" creationId="{73E30334-0F5A-4170-80C0-F6CD8F4C764A}"/>
          </ac:picMkLst>
        </pc:picChg>
        <pc:picChg chg="add mod">
          <ac:chgData name="Tomáš Kubálek" userId="add23078-4725-48e5-87dd-9fe2514ee9a5" providerId="ADAL" clId="{CF972501-D212-4BA1-81F3-F43A4443E954}" dt="2020-04-02T17:12:55.701" v="1545" actId="108"/>
          <ac:picMkLst>
            <pc:docMk/>
            <pc:sldMk cId="3266407878" sldId="2173"/>
            <ac:picMk id="12" creationId="{45AB3D30-541E-40C5-90C5-DFFB1EFEBD35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20:56.509" v="1735" actId="108"/>
        <pc:sldMkLst>
          <pc:docMk/>
          <pc:sldMk cId="219940547" sldId="2174"/>
        </pc:sldMkLst>
        <pc:spChg chg="mod">
          <ac:chgData name="Tomáš Kubálek" userId="add23078-4725-48e5-87dd-9fe2514ee9a5" providerId="ADAL" clId="{CF972501-D212-4BA1-81F3-F43A4443E954}" dt="2020-04-02T17:14:59.661" v="1553" actId="20577"/>
          <ac:spMkLst>
            <pc:docMk/>
            <pc:sldMk cId="219940547" sldId="2174"/>
            <ac:spMk id="2" creationId="{809BBCD6-ED51-46C4-972B-18A5E2F81F38}"/>
          </ac:spMkLst>
        </pc:spChg>
        <pc:spChg chg="mod">
          <ac:chgData name="Tomáš Kubálek" userId="add23078-4725-48e5-87dd-9fe2514ee9a5" providerId="ADAL" clId="{CF972501-D212-4BA1-81F3-F43A4443E954}" dt="2020-04-02T17:16:21.469" v="1726" actId="27636"/>
          <ac:spMkLst>
            <pc:docMk/>
            <pc:sldMk cId="219940547" sldId="2174"/>
            <ac:spMk id="3" creationId="{BE474C72-38EF-4388-993B-890D2249FCC5}"/>
          </ac:spMkLst>
        </pc:spChg>
        <pc:picChg chg="add mod">
          <ac:chgData name="Tomáš Kubálek" userId="add23078-4725-48e5-87dd-9fe2514ee9a5" providerId="ADAL" clId="{CF972501-D212-4BA1-81F3-F43A4443E954}" dt="2020-04-02T17:19:56.836" v="1730" actId="1076"/>
          <ac:picMkLst>
            <pc:docMk/>
            <pc:sldMk cId="219940547" sldId="2174"/>
            <ac:picMk id="6" creationId="{06E630AE-3279-4910-96F6-0367E710F029}"/>
          </ac:picMkLst>
        </pc:picChg>
        <pc:picChg chg="add mod">
          <ac:chgData name="Tomáš Kubálek" userId="add23078-4725-48e5-87dd-9fe2514ee9a5" providerId="ADAL" clId="{CF972501-D212-4BA1-81F3-F43A4443E954}" dt="2020-04-02T17:20:56.509" v="1735" actId="108"/>
          <ac:picMkLst>
            <pc:docMk/>
            <pc:sldMk cId="219940547" sldId="2174"/>
            <ac:picMk id="7" creationId="{FF8311CE-82AB-4B34-A538-066D4EB4BB20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29:33.382" v="1802" actId="108"/>
        <pc:sldMkLst>
          <pc:docMk/>
          <pc:sldMk cId="2732204663" sldId="2175"/>
        </pc:sldMkLst>
        <pc:spChg chg="mod">
          <ac:chgData name="Tomáš Kubálek" userId="add23078-4725-48e5-87dd-9fe2514ee9a5" providerId="ADAL" clId="{CF972501-D212-4BA1-81F3-F43A4443E954}" dt="2020-04-02T17:21:21.629" v="1750" actId="20577"/>
          <ac:spMkLst>
            <pc:docMk/>
            <pc:sldMk cId="2732204663" sldId="2175"/>
            <ac:spMk id="2" creationId="{A2A44652-C3D2-4AAE-845E-FFF3AD5A1389}"/>
          </ac:spMkLst>
        </pc:spChg>
        <pc:spChg chg="mod">
          <ac:chgData name="Tomáš Kubálek" userId="add23078-4725-48e5-87dd-9fe2514ee9a5" providerId="ADAL" clId="{CF972501-D212-4BA1-81F3-F43A4443E954}" dt="2020-04-02T17:21:34.733" v="1797" actId="20577"/>
          <ac:spMkLst>
            <pc:docMk/>
            <pc:sldMk cId="2732204663" sldId="2175"/>
            <ac:spMk id="3" creationId="{580AB53F-3E4F-4FEE-AF26-9B2F65469667}"/>
          </ac:spMkLst>
        </pc:spChg>
        <pc:picChg chg="add mod">
          <ac:chgData name="Tomáš Kubálek" userId="add23078-4725-48e5-87dd-9fe2514ee9a5" providerId="ADAL" clId="{CF972501-D212-4BA1-81F3-F43A4443E954}" dt="2020-04-02T17:29:33.382" v="1802" actId="108"/>
          <ac:picMkLst>
            <pc:docMk/>
            <pc:sldMk cId="2732204663" sldId="2175"/>
            <ac:picMk id="6" creationId="{DB984D6E-87EE-4E6F-8183-034094610834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33:36.894" v="1878" actId="108"/>
        <pc:sldMkLst>
          <pc:docMk/>
          <pc:sldMk cId="662071893" sldId="2176"/>
        </pc:sldMkLst>
        <pc:spChg chg="mod">
          <ac:chgData name="Tomáš Kubálek" userId="add23078-4725-48e5-87dd-9fe2514ee9a5" providerId="ADAL" clId="{CF972501-D212-4BA1-81F3-F43A4443E954}" dt="2020-04-02T17:30:23.581" v="1832" actId="20577"/>
          <ac:spMkLst>
            <pc:docMk/>
            <pc:sldMk cId="662071893" sldId="2176"/>
            <ac:spMk id="2" creationId="{228ECF3A-2A59-4261-AE34-19C740D3022A}"/>
          </ac:spMkLst>
        </pc:spChg>
        <pc:spChg chg="mod">
          <ac:chgData name="Tomáš Kubálek" userId="add23078-4725-48e5-87dd-9fe2514ee9a5" providerId="ADAL" clId="{CF972501-D212-4BA1-81F3-F43A4443E954}" dt="2020-04-02T17:30:37.581" v="1872" actId="20577"/>
          <ac:spMkLst>
            <pc:docMk/>
            <pc:sldMk cId="662071893" sldId="2176"/>
            <ac:spMk id="3" creationId="{4420DD95-AD81-4188-A845-9B947E21744D}"/>
          </ac:spMkLst>
        </pc:spChg>
        <pc:picChg chg="add mod">
          <ac:chgData name="Tomáš Kubálek" userId="add23078-4725-48e5-87dd-9fe2514ee9a5" providerId="ADAL" clId="{CF972501-D212-4BA1-81F3-F43A4443E954}" dt="2020-04-02T17:33:36.894" v="1878" actId="108"/>
          <ac:picMkLst>
            <pc:docMk/>
            <pc:sldMk cId="662071893" sldId="2176"/>
            <ac:picMk id="6" creationId="{FCE17CD9-F387-4DB5-A9C0-35ABA9C79793}"/>
          </ac:picMkLst>
        </pc:picChg>
      </pc:sldChg>
      <pc:sldChg chg="modSp add del">
        <pc:chgData name="Tomáš Kubálek" userId="add23078-4725-48e5-87dd-9fe2514ee9a5" providerId="ADAL" clId="{CF972501-D212-4BA1-81F3-F43A4443E954}" dt="2020-04-04T05:30:46.144" v="3202" actId="2696"/>
        <pc:sldMkLst>
          <pc:docMk/>
          <pc:sldMk cId="744099948" sldId="2177"/>
        </pc:sldMkLst>
        <pc:spChg chg="mod">
          <ac:chgData name="Tomáš Kubálek" userId="add23078-4725-48e5-87dd-9fe2514ee9a5" providerId="ADAL" clId="{CF972501-D212-4BA1-81F3-F43A4443E954}" dt="2020-04-03T12:28:20.788" v="2464" actId="20577"/>
          <ac:spMkLst>
            <pc:docMk/>
            <pc:sldMk cId="744099948" sldId="2177"/>
            <ac:spMk id="2" creationId="{2DC305CD-60C6-4BF7-995D-F5D1890E1ABC}"/>
          </ac:spMkLst>
        </pc:spChg>
        <pc:spChg chg="mod">
          <ac:chgData name="Tomáš Kubálek" userId="add23078-4725-48e5-87dd-9fe2514ee9a5" providerId="ADAL" clId="{CF972501-D212-4BA1-81F3-F43A4443E954}" dt="2020-04-03T12:39:18.130" v="2739"/>
          <ac:spMkLst>
            <pc:docMk/>
            <pc:sldMk cId="744099948" sldId="2177"/>
            <ac:spMk id="3" creationId="{A93B6F8B-0E9D-48F7-8D51-1174FEC04364}"/>
          </ac:spMkLst>
        </pc:spChg>
      </pc:sldChg>
      <pc:sldChg chg="modSp add del">
        <pc:chgData name="Tomáš Kubálek" userId="add23078-4725-48e5-87dd-9fe2514ee9a5" providerId="ADAL" clId="{CF972501-D212-4BA1-81F3-F43A4443E954}" dt="2020-04-04T05:30:55.132" v="3203" actId="2696"/>
        <pc:sldMkLst>
          <pc:docMk/>
          <pc:sldMk cId="640330772" sldId="2178"/>
        </pc:sldMkLst>
        <pc:spChg chg="mod">
          <ac:chgData name="Tomáš Kubálek" userId="add23078-4725-48e5-87dd-9fe2514ee9a5" providerId="ADAL" clId="{CF972501-D212-4BA1-81F3-F43A4443E954}" dt="2020-04-02T18:30:26.813" v="2365" actId="20577"/>
          <ac:spMkLst>
            <pc:docMk/>
            <pc:sldMk cId="640330772" sldId="2178"/>
            <ac:spMk id="2" creationId="{444AEFB1-9025-4ED3-AC15-EF74ED10870B}"/>
          </ac:spMkLst>
        </pc:spChg>
      </pc:sldChg>
      <pc:sldChg chg="addSp modSp add">
        <pc:chgData name="Tomáš Kubálek" userId="add23078-4725-48e5-87dd-9fe2514ee9a5" providerId="ADAL" clId="{CF972501-D212-4BA1-81F3-F43A4443E954}" dt="2020-04-03T12:55:48.203" v="3065" actId="1038"/>
        <pc:sldMkLst>
          <pc:docMk/>
          <pc:sldMk cId="1870048627" sldId="2179"/>
        </pc:sldMkLst>
        <pc:spChg chg="mod">
          <ac:chgData name="Tomáš Kubálek" userId="add23078-4725-48e5-87dd-9fe2514ee9a5" providerId="ADAL" clId="{CF972501-D212-4BA1-81F3-F43A4443E954}" dt="2020-04-03T12:28:30.158" v="2482" actId="20577"/>
          <ac:spMkLst>
            <pc:docMk/>
            <pc:sldMk cId="1870048627" sldId="2179"/>
            <ac:spMk id="2" creationId="{DA6D1E24-9F73-4045-890A-61DB1FD6459E}"/>
          </ac:spMkLst>
        </pc:spChg>
        <pc:spChg chg="mod">
          <ac:chgData name="Tomáš Kubálek" userId="add23078-4725-48e5-87dd-9fe2514ee9a5" providerId="ADAL" clId="{CF972501-D212-4BA1-81F3-F43A4443E954}" dt="2020-04-03T12:52:42.228" v="3059" actId="20577"/>
          <ac:spMkLst>
            <pc:docMk/>
            <pc:sldMk cId="1870048627" sldId="2179"/>
            <ac:spMk id="3" creationId="{34FC3F82-A5D9-4A85-A1EE-6DC9CAE6BBC4}"/>
          </ac:spMkLst>
        </pc:spChg>
        <pc:picChg chg="add mod">
          <ac:chgData name="Tomáš Kubálek" userId="add23078-4725-48e5-87dd-9fe2514ee9a5" providerId="ADAL" clId="{CF972501-D212-4BA1-81F3-F43A4443E954}" dt="2020-04-03T12:55:48.203" v="3065" actId="1038"/>
          <ac:picMkLst>
            <pc:docMk/>
            <pc:sldMk cId="1870048627" sldId="2179"/>
            <ac:picMk id="6" creationId="{2DB25325-D943-4D4A-9210-789A351CF7E1}"/>
          </ac:picMkLst>
        </pc:picChg>
        <pc:picChg chg="add mod">
          <ac:chgData name="Tomáš Kubálek" userId="add23078-4725-48e5-87dd-9fe2514ee9a5" providerId="ADAL" clId="{CF972501-D212-4BA1-81F3-F43A4443E954}" dt="2020-04-03T12:55:39.195" v="3063" actId="1076"/>
          <ac:picMkLst>
            <pc:docMk/>
            <pc:sldMk cId="1870048627" sldId="2179"/>
            <ac:picMk id="7" creationId="{F9F46462-8F44-404C-8ABF-523EEA1A0ED6}"/>
          </ac:picMkLst>
        </pc:picChg>
      </pc:sldChg>
      <pc:sldChg chg="addSp modSp add">
        <pc:chgData name="Tomáš Kubálek" userId="add23078-4725-48e5-87dd-9fe2514ee9a5" providerId="ADAL" clId="{CF972501-D212-4BA1-81F3-F43A4443E954}" dt="2020-04-03T12:36:16.993" v="2683" actId="108"/>
        <pc:sldMkLst>
          <pc:docMk/>
          <pc:sldMk cId="3587003685" sldId="2180"/>
        </pc:sldMkLst>
        <pc:spChg chg="mod">
          <ac:chgData name="Tomáš Kubálek" userId="add23078-4725-48e5-87dd-9fe2514ee9a5" providerId="ADAL" clId="{CF972501-D212-4BA1-81F3-F43A4443E954}" dt="2020-04-03T12:32:43.384" v="2508" actId="20577"/>
          <ac:spMkLst>
            <pc:docMk/>
            <pc:sldMk cId="3587003685" sldId="2180"/>
            <ac:spMk id="2" creationId="{6DDC9C56-695C-4D3A-A695-396ED84EBC39}"/>
          </ac:spMkLst>
        </pc:spChg>
        <pc:spChg chg="mod">
          <ac:chgData name="Tomáš Kubálek" userId="add23078-4725-48e5-87dd-9fe2514ee9a5" providerId="ADAL" clId="{CF972501-D212-4BA1-81F3-F43A4443E954}" dt="2020-04-03T12:34:46.303" v="2677" actId="20577"/>
          <ac:spMkLst>
            <pc:docMk/>
            <pc:sldMk cId="3587003685" sldId="2180"/>
            <ac:spMk id="3" creationId="{67A403B3-EF45-438F-8171-4AF95CFC5806}"/>
          </ac:spMkLst>
        </pc:spChg>
        <pc:picChg chg="add mod">
          <ac:chgData name="Tomáš Kubálek" userId="add23078-4725-48e5-87dd-9fe2514ee9a5" providerId="ADAL" clId="{CF972501-D212-4BA1-81F3-F43A4443E954}" dt="2020-04-03T12:36:16.993" v="2683" actId="108"/>
          <ac:picMkLst>
            <pc:docMk/>
            <pc:sldMk cId="3587003685" sldId="2180"/>
            <ac:picMk id="6" creationId="{888C37B6-2D00-463A-99DA-21DBE6AE931C}"/>
          </ac:picMkLst>
        </pc:picChg>
      </pc:sldChg>
      <pc:sldChg chg="modSp add">
        <pc:chgData name="Tomáš Kubálek" userId="add23078-4725-48e5-87dd-9fe2514ee9a5" providerId="ADAL" clId="{CF972501-D212-4BA1-81F3-F43A4443E954}" dt="2020-04-03T12:47:15.685" v="3035" actId="6549"/>
        <pc:sldMkLst>
          <pc:docMk/>
          <pc:sldMk cId="3120206041" sldId="2181"/>
        </pc:sldMkLst>
        <pc:spChg chg="mod">
          <ac:chgData name="Tomáš Kubálek" userId="add23078-4725-48e5-87dd-9fe2514ee9a5" providerId="ADAL" clId="{CF972501-D212-4BA1-81F3-F43A4443E954}" dt="2020-04-03T12:37:53.471" v="2710" actId="20577"/>
          <ac:spMkLst>
            <pc:docMk/>
            <pc:sldMk cId="3120206041" sldId="2181"/>
            <ac:spMk id="2" creationId="{8EAD0AF1-3B31-4849-B480-7858926DE4CB}"/>
          </ac:spMkLst>
        </pc:spChg>
        <pc:spChg chg="mod">
          <ac:chgData name="Tomáš Kubálek" userId="add23078-4725-48e5-87dd-9fe2514ee9a5" providerId="ADAL" clId="{CF972501-D212-4BA1-81F3-F43A4443E954}" dt="2020-04-03T12:47:15.685" v="3035" actId="6549"/>
          <ac:spMkLst>
            <pc:docMk/>
            <pc:sldMk cId="3120206041" sldId="2181"/>
            <ac:spMk id="3" creationId="{52C2C6A7-5A16-4D73-A5BC-0AD7FF76EA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90C00C-A494-4123-A3E0-1B9C2FAA1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9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A33702-127E-4ADE-AB74-9EF6E8B5B4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706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ExpinIt</a:t>
            </a:r>
            <a:endParaRPr lang="cs-CZ" sz="1200" dirty="0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200">
                <a:latin typeface="Arial" charset="0"/>
              </a:rPr>
              <a:t>Teams - Zasedání rady</a:t>
            </a:r>
            <a:endParaRPr lang="cs-CZ" sz="1200" dirty="0">
              <a:latin typeface="Arial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D30ECE-233C-48A6-8BFE-350AF6CF439B}" type="slidenum">
              <a:rPr lang="cs-CZ" sz="1200" smtClean="0">
                <a:latin typeface="Arial" charset="0"/>
              </a:rPr>
              <a:pPr eaLnBrk="1" hangingPunct="1"/>
              <a:t>1</a:t>
            </a:fld>
            <a:endParaRPr lang="cs-CZ" sz="1200" dirty="0">
              <a:latin typeface="Arial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51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8064500" cy="31686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064500" cy="1528762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0"/>
            <a:ext cx="3059113" cy="360363"/>
          </a:xfrm>
          <a:prstGeom prst="rect">
            <a:avLst/>
          </a:prstGeom>
          <a:solidFill>
            <a:srgbClr val="CC0000"/>
          </a:solidFill>
        </p:spPr>
        <p:txBody>
          <a:bodyPr/>
          <a:lstStyle>
            <a:lvl1pPr>
              <a:defRPr>
                <a:solidFill>
                  <a:srgbClr val="FFDDC6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7525" y="0"/>
            <a:ext cx="3022600" cy="360363"/>
          </a:xfrm>
          <a:solidFill>
            <a:srgbClr val="4B53BC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7B83EB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E844253D-41D6-4247-9A19-9085E47BC0D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B3ED3E-7A10-498E-A6DF-8E997862668E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314301-585B-4AE3-ABA6-C1B7D9AAE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A008632-5F5E-44B3-BAD0-BBA4AA709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5125" y="404813"/>
            <a:ext cx="2178050" cy="6337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383337" cy="6337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0F3AC05-A3A4-4EFF-8A8B-823AE94D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9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DE33870F-5CA8-440A-9E04-D6B73B8E4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3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2783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557338"/>
            <a:ext cx="42783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3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74AD0720-D6F9-4F77-AAC5-31BE44613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12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F67FF04-A1F6-47B9-9FEC-774F3C87D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83B4340-E6B7-4B7C-858C-E231488F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9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F676E66-7673-4DA6-A914-C97DE6269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404813"/>
            <a:ext cx="8709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709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		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0"/>
            <a:ext cx="3022600" cy="360363"/>
          </a:xfrm>
          <a:prstGeom prst="rect">
            <a:avLst/>
          </a:prstGeom>
          <a:solidFill>
            <a:srgbClr val="4B53BC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5E7F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  <a:endParaRPr lang="cs-CZ" dirty="0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1713" y="0"/>
            <a:ext cx="3059112" cy="360363"/>
          </a:xfrm>
          <a:prstGeom prst="rect">
            <a:avLst/>
          </a:prstGeom>
          <a:solidFill>
            <a:srgbClr val="7B83EB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F6CA5E0B-6137-49DB-AE56-4EF81FE8B67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1412875"/>
            <a:ext cx="87137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7EA556D-B26C-406B-BA5B-FEA23E3BE22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" y="0"/>
            <a:ext cx="1475656" cy="36036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BA76330-7CED-43A2-BA93-A46F74032428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7C5976-41A0-4F19-8444-5CBBA2388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3" pitchFamily="18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kubalek@expin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file:///D:\Users\Kub&#225;lek\OneDrive%20-%20Vysok&#225;%20&#353;kola%20ekonomick&#225;%20v%20Praze\012%20publikace\01b%20MIN%202017\MIN-2020-obr-14-03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" Target="slide16.xml"/><Relationship Id="rId7" Type="http://schemas.openxmlformats.org/officeDocument/2006/relationships/image" Target="../media/image1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mailto:info@expini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xpini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mailto:info@expini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xpin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nnelnews.com.au/ms-teams-users-to-hit-44mi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Kub&#225;lek\OneDrive%20-%20Vysok&#225;%20&#353;kola%20ekonomick&#225;%20v%20Praze\012%20publikace\01b%20MIN%202017\MIN-2020-obr-14-02.png" TargetMode="External"/><Relationship Id="rId2" Type="http://schemas.openxmlformats.org/officeDocument/2006/relationships/image" Target="file:///D:\Users\Kub&#225;lek\OneDrive%20-%20Vysok&#225;%20&#353;kola%20ekonomick&#225;%20v%20Praze\012%20publikace\01b%20MIN%202017\MIN-2020-obr-14-01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Teams</a:t>
            </a:r>
            <a:r>
              <a:rPr lang="cs-CZ" dirty="0"/>
              <a:t> - Zasedání rady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Snímek </a:t>
            </a:r>
            <a:fld id="{FAB68E19-33DC-49BE-B0BB-301C360F7175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0" dirty="0"/>
              <a:t>Workshop</a:t>
            </a:r>
            <a:br>
              <a:rPr lang="cs-CZ" sz="3200" b="0" dirty="0">
                <a:ea typeface="Tahoma"/>
                <a:cs typeface="Tahoma"/>
              </a:rPr>
            </a:br>
            <a:br>
              <a:rPr lang="cs-CZ" sz="3200" b="0" dirty="0">
                <a:ea typeface="Tahoma"/>
                <a:cs typeface="Tahoma"/>
              </a:rPr>
            </a:br>
            <a:r>
              <a:rPr lang="cs-CZ" sz="3600" dirty="0">
                <a:solidFill>
                  <a:srgbClr val="FF0000"/>
                </a:solidFill>
              </a:rPr>
              <a:t>Zasedání rady místní části</a:t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sz="3600" dirty="0">
                <a:solidFill>
                  <a:srgbClr val="FF0000"/>
                </a:solidFill>
              </a:rPr>
              <a:t>(RMČ)</a:t>
            </a:r>
            <a:endParaRPr lang="cs-CZ" sz="3200" b="0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0" dirty="0"/>
              <a:t>doc. Ing. Tomáš Kubálek, CSc.</a:t>
            </a:r>
          </a:p>
          <a:p>
            <a:r>
              <a:rPr lang="cs-CZ" sz="3200" b="0" noProof="1">
                <a:hlinkClick r:id="rId3"/>
              </a:rPr>
              <a:t>tomas.kubalek@expinit.com</a:t>
            </a:r>
            <a:r>
              <a:rPr lang="cs-CZ" sz="3200" b="0" noProof="1"/>
              <a:t> </a:t>
            </a:r>
            <a:endParaRPr lang="cs-CZ" sz="3200" b="0" dirty="0"/>
          </a:p>
        </p:txBody>
      </p:sp>
      <p:pic>
        <p:nvPicPr>
          <p:cNvPr id="3079" name="Picture 6" descr="kubalek_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4"/>
          <a:stretch>
            <a:fillRect/>
          </a:stretch>
        </p:blipFill>
        <p:spPr bwMode="auto">
          <a:xfrm>
            <a:off x="7019925" y="4508500"/>
            <a:ext cx="13684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91C512-225E-4054-BE6E-A6186BE51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69" y="2637000"/>
            <a:ext cx="792000" cy="7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CDDE7-DCC3-4F1B-9A1C-F0F14E2B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týmu a kanálu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73433-3EA6-478B-BE8E-829043464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</a:t>
            </a:r>
          </a:p>
          <a:p>
            <a:pPr lvl="1"/>
            <a:r>
              <a:rPr lang="cs-CZ" dirty="0"/>
              <a:t>Připojit se k týmu nebo vytvořit nový</a:t>
            </a:r>
          </a:p>
          <a:p>
            <a:pPr lvl="1"/>
            <a:r>
              <a:rPr lang="cs-CZ" dirty="0"/>
              <a:t>Vytvořit tým od začátku</a:t>
            </a:r>
          </a:p>
          <a:p>
            <a:pPr lvl="1"/>
            <a:r>
              <a:rPr lang="cs-CZ" dirty="0"/>
              <a:t>Soukromý</a:t>
            </a:r>
          </a:p>
          <a:p>
            <a:pPr lvl="1"/>
            <a:r>
              <a:rPr lang="cs-CZ" dirty="0"/>
              <a:t>Přidat členy – Přeskočit </a:t>
            </a:r>
          </a:p>
          <a:p>
            <a:r>
              <a:rPr lang="cs-CZ" dirty="0"/>
              <a:t>kanál</a:t>
            </a:r>
          </a:p>
          <a:p>
            <a:pPr lvl="1"/>
            <a:r>
              <a:rPr lang="cs-CZ" dirty="0"/>
              <a:t>Jednání rady 2020-04-10</a:t>
            </a:r>
          </a:p>
          <a:p>
            <a:pPr lvl="1"/>
            <a:r>
              <a:rPr lang="cs-CZ" dirty="0"/>
              <a:t>přidat Marie Sladká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E0A135-559D-408E-8E07-59C6FD083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E2551-B0B9-4FFA-B76F-89AF82AE4C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ED92D9-E48A-4A38-9F3D-CD0DCFCD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49" y="4777440"/>
            <a:ext cx="2810267" cy="866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75A48C-A4F8-4F82-B3A9-427469ACA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48" y="5850711"/>
            <a:ext cx="3010320" cy="724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2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F25E0-53CF-47AB-954F-D69CB86C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2034C-DF07-45A6-915A-B26D4885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kanály – strukturují informace týmu</a:t>
            </a:r>
          </a:p>
          <a:p>
            <a:pPr lvl="1"/>
            <a:r>
              <a:rPr lang="cs-CZ" dirty="0"/>
              <a:t>první kanál Obecné</a:t>
            </a:r>
          </a:p>
          <a:p>
            <a:pPr lvl="1"/>
            <a:r>
              <a:rPr lang="cs-CZ" dirty="0"/>
              <a:t>filtrování kanálů</a:t>
            </a:r>
          </a:p>
          <a:p>
            <a:pPr lvl="2"/>
            <a:r>
              <a:rPr lang="cs-CZ" dirty="0"/>
              <a:t>vlastník může kanál zobrazit členům týmu</a:t>
            </a:r>
          </a:p>
          <a:p>
            <a:pPr lvl="2"/>
            <a:r>
              <a:rPr lang="cs-CZ" dirty="0"/>
              <a:t>člen může kanál skrýt</a:t>
            </a:r>
          </a:p>
          <a:p>
            <a:pPr lvl="2"/>
            <a:r>
              <a:rPr lang="cs-CZ" dirty="0"/>
              <a:t>skrytý kanál může jednorázově či trvale zobrazit</a:t>
            </a:r>
          </a:p>
          <a:p>
            <a:r>
              <a:rPr lang="cs-CZ" dirty="0"/>
              <a:t>aplikační karty</a:t>
            </a:r>
          </a:p>
          <a:p>
            <a:pPr lvl="1"/>
            <a:r>
              <a:rPr lang="cs-CZ" dirty="0"/>
              <a:t>Příspěvky</a:t>
            </a:r>
          </a:p>
          <a:p>
            <a:pPr lvl="1"/>
            <a:r>
              <a:rPr lang="cs-CZ" dirty="0"/>
              <a:t>Soubory</a:t>
            </a:r>
          </a:p>
          <a:p>
            <a:pPr lvl="1"/>
            <a:r>
              <a:rPr lang="cs-CZ" dirty="0"/>
              <a:t>Wiki</a:t>
            </a:r>
          </a:p>
          <a:p>
            <a:pPr lvl="1"/>
            <a:r>
              <a:rPr lang="cs-CZ" dirty="0"/>
              <a:t>další aplikace</a:t>
            </a:r>
          </a:p>
          <a:p>
            <a:pPr lvl="2"/>
            <a:r>
              <a:rPr lang="cs-CZ" dirty="0"/>
              <a:t>kanál/video aplikace Stream</a:t>
            </a:r>
          </a:p>
          <a:p>
            <a:pPr lvl="2"/>
            <a:r>
              <a:rPr lang="cs-CZ" dirty="0" err="1"/>
              <a:t>Planner</a:t>
            </a:r>
            <a:endParaRPr lang="cs-CZ" dirty="0"/>
          </a:p>
          <a:p>
            <a:r>
              <a:rPr lang="cs-CZ" dirty="0"/>
              <a:t>panel aplikací</a:t>
            </a:r>
          </a:p>
          <a:p>
            <a:pPr lvl="1"/>
            <a:r>
              <a:rPr lang="cs-CZ" dirty="0"/>
              <a:t>poznámkové bloky OneNote</a:t>
            </a:r>
          </a:p>
          <a:p>
            <a:pPr lvl="1"/>
            <a:r>
              <a:rPr lang="cs-CZ" dirty="0"/>
              <a:t>plány z týmů uživatele</a:t>
            </a:r>
          </a:p>
          <a:p>
            <a:pPr lvl="1"/>
            <a:r>
              <a:rPr lang="cs-CZ" dirty="0"/>
              <a:t>videa ze zhlédnutí aplikace Stream</a:t>
            </a:r>
          </a:p>
          <a:p>
            <a:pPr lvl="1"/>
            <a:r>
              <a:rPr lang="cs-CZ" dirty="0"/>
              <a:t>wiki všech kanálů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2C7981-1E9E-4B31-A40F-DC96BC5C11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8D90F4-E50B-4652-8481-F9D738266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0888D-198C-4475-89E5-E688E34C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82" y="1557338"/>
            <a:ext cx="3568631" cy="9461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11403CE-8640-43BE-823F-13FF35732361}"/>
              </a:ext>
            </a:extLst>
          </p:cNvPr>
          <p:cNvCxnSpPr/>
          <p:nvPr/>
        </p:nvCxnSpPr>
        <p:spPr bwMode="auto">
          <a:xfrm flipV="1">
            <a:off x="3707904" y="2276872"/>
            <a:ext cx="3528392" cy="64807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25131FD-D001-4F53-BB5D-168302F0A376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4008" y="2276872"/>
            <a:ext cx="3744416" cy="64807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FA69C0C-9334-409D-A606-1A0FFEC4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357" y="3429000"/>
            <a:ext cx="6861056" cy="493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E0F4767-4684-4784-AF6A-E1257A53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107663"/>
            <a:ext cx="2580917" cy="2441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951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67F9E-3E56-4BEB-A7F4-5D9CE7ED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Okno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4B1E36-A7B3-4E94-9CCC-BC9A8638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CEDBA3-7CC6-40F2-A585-C1E50C71A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6" name="MIN-2020-obr-14-03.png" descr="Obsah obrázku text, mapa&#10;&#10;Popis byl vytvořen automaticky">
            <a:extLst>
              <a:ext uri="{FF2B5EF4-FFF2-40B4-BE49-F238E27FC236}">
                <a16:creationId xmlns:a16="http://schemas.microsoft.com/office/drawing/2014/main" id="{1428C0D4-51A5-4E91-8CB5-E804A16249B5}"/>
              </a:ext>
            </a:extLst>
          </p:cNvPr>
          <p:cNvPicPr/>
          <p:nvPr/>
        </p:nvPicPr>
        <p:blipFill>
          <a:blip r:link="rId2"/>
          <a:stretch>
            <a:fillRect/>
          </a:stretch>
        </p:blipFill>
        <p:spPr>
          <a:xfrm>
            <a:off x="1670050" y="1484784"/>
            <a:ext cx="5800725" cy="54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A30BF-B4F1-4D7F-83EF-BD521C2C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jsou data uložena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A99B1D-FEAF-47C8-9718-5331FA56DC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4A9236-C348-484E-87DF-12B62627A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A6F77F-383E-49F1-B56E-F3FA3E74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" y="1473951"/>
            <a:ext cx="7287491" cy="52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2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B0802-BF9F-4064-BD40-C4CDCD08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Příprava jednání rady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139EE-39D3-4F8B-9753-E46896D44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2.1 </a:t>
            </a:r>
            <a:r>
              <a:rPr lang="cs-CZ" dirty="0">
                <a:hlinkClick r:id="rId2" action="ppaction://hlinksldjump"/>
              </a:rPr>
              <a:t>Role účastníků zasedání</a:t>
            </a:r>
            <a:endParaRPr lang="cs-CZ" dirty="0"/>
          </a:p>
          <a:p>
            <a:r>
              <a:rPr lang="cs-CZ" dirty="0"/>
              <a:t>2.2 </a:t>
            </a:r>
            <a:r>
              <a:rPr lang="cs-CZ" dirty="0">
                <a:hlinkClick r:id="rId3" action="ppaction://hlinksldjump"/>
              </a:rPr>
              <a:t>Příprava materiálů</a:t>
            </a:r>
            <a:endParaRPr lang="cs-CZ" dirty="0"/>
          </a:p>
          <a:p>
            <a:r>
              <a:rPr lang="cs-CZ" dirty="0"/>
              <a:t>2.3 </a:t>
            </a:r>
            <a:r>
              <a:rPr lang="cs-CZ" dirty="0">
                <a:hlinkClick r:id="rId4" action="ppaction://hlinksldjump"/>
              </a:rPr>
              <a:t>Pozvánka na zasedání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obdobně zastupitelstvo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601DCD-9EBD-4D25-8860-67D3A69CB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F96939-A944-4749-B110-EEB3205A6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9" name="Grafický objekt 8" descr="Skupina lidí">
            <a:extLst>
              <a:ext uri="{FF2B5EF4-FFF2-40B4-BE49-F238E27FC236}">
                <a16:creationId xmlns:a16="http://schemas.microsoft.com/office/drawing/2014/main" id="{AD7404C8-90B0-4CA0-A0EA-E8CB5E2B20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5503" y="416858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kupina">
            <a:extLst>
              <a:ext uri="{FF2B5EF4-FFF2-40B4-BE49-F238E27FC236}">
                <a16:creationId xmlns:a16="http://schemas.microsoft.com/office/drawing/2014/main" id="{708563E8-2B4A-41CB-9D59-8B176A91448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8775" y="4048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E2843-40C7-4331-8C1B-F0FFE9CB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2.1 Role účastníků zasedání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1CF59-F0F4-4725-A54D-90ECF9AE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5261859" cy="51847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Petr Novák (Martin Zíka)</a:t>
            </a:r>
          </a:p>
          <a:p>
            <a:pPr lvl="1"/>
            <a:r>
              <a:rPr lang="cs-CZ" dirty="0"/>
              <a:t>starosta, člen RMČ</a:t>
            </a:r>
          </a:p>
          <a:p>
            <a:pPr lvl="1"/>
            <a:r>
              <a:rPr lang="cs-CZ" dirty="0"/>
              <a:t>odbor kancelář starosty</a:t>
            </a:r>
          </a:p>
          <a:p>
            <a:r>
              <a:rPr lang="cs-CZ" dirty="0"/>
              <a:t>Eva Kolínská</a:t>
            </a:r>
          </a:p>
          <a:p>
            <a:pPr lvl="1"/>
            <a:r>
              <a:rPr lang="cs-CZ" dirty="0"/>
              <a:t>místostarosta, člen RMČ</a:t>
            </a:r>
          </a:p>
          <a:p>
            <a:pPr lvl="1"/>
            <a:r>
              <a:rPr lang="cs-CZ" dirty="0"/>
              <a:t>moderátor</a:t>
            </a:r>
          </a:p>
          <a:p>
            <a:r>
              <a:rPr lang="cs-CZ" dirty="0"/>
              <a:t>Marie Sladká ()</a:t>
            </a:r>
          </a:p>
          <a:p>
            <a:pPr lvl="1"/>
            <a:r>
              <a:rPr lang="cs-CZ" dirty="0"/>
              <a:t>asistentka vedoucího odboru</a:t>
            </a:r>
          </a:p>
          <a:p>
            <a:pPr lvl="1"/>
            <a:r>
              <a:rPr lang="cs-CZ" dirty="0"/>
              <a:t>zapisovatel</a:t>
            </a:r>
          </a:p>
          <a:p>
            <a:r>
              <a:rPr lang="cs-CZ" dirty="0"/>
              <a:t>Miloš Adamec (Petr Moucha)</a:t>
            </a:r>
          </a:p>
          <a:p>
            <a:pPr lvl="1"/>
            <a:r>
              <a:rPr lang="cs-CZ" dirty="0"/>
              <a:t>člen RMČ</a:t>
            </a:r>
          </a:p>
          <a:p>
            <a:r>
              <a:rPr lang="cs-CZ" dirty="0"/>
              <a:t>Milan Smetana (Lukáš Kubálek)</a:t>
            </a:r>
          </a:p>
          <a:p>
            <a:pPr lvl="1"/>
            <a:r>
              <a:rPr lang="cs-CZ" dirty="0"/>
              <a:t>člen RMČ</a:t>
            </a:r>
          </a:p>
          <a:p>
            <a:r>
              <a:rPr lang="cs-CZ" dirty="0"/>
              <a:t>Jana Klímová (Erika Kubálková)</a:t>
            </a:r>
          </a:p>
          <a:p>
            <a:pPr lvl="1"/>
            <a:r>
              <a:rPr lang="cs-CZ" dirty="0"/>
              <a:t>člen RMČ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49E752-1531-48D7-BE64-BAAB6853C4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CFE8A5-DE57-48BD-91DE-FCC6580CE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A555EAE3-9CC8-40E0-93BB-A83CCBFE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0" y="1583436"/>
            <a:ext cx="694488" cy="9921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255BC7-2C55-4567-901A-C1BFCEEA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32" y="2708920"/>
            <a:ext cx="808484" cy="6427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 descr="Obsah obrázku pták&#10;&#10;Popis byl vytvořen automaticky">
            <a:extLst>
              <a:ext uri="{FF2B5EF4-FFF2-40B4-BE49-F238E27FC236}">
                <a16:creationId xmlns:a16="http://schemas.microsoft.com/office/drawing/2014/main" id="{0BEFF27E-9A4C-4004-A2DB-F8A305F2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33" y="3558040"/>
            <a:ext cx="655862" cy="6427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9D826CE-E93C-401D-B4A0-4B938B7D6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018" y="1799266"/>
            <a:ext cx="527738" cy="53779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9438659-E93D-4ED2-9128-345BF5C45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018" y="2776164"/>
            <a:ext cx="537790" cy="53779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87DE04B-E4B2-48CA-ADB4-75B6ABB75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018" y="3654380"/>
            <a:ext cx="537790" cy="5682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9ABC64-5E85-4699-89D1-CF47611AE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269" y="-1800468"/>
            <a:ext cx="2852288" cy="110394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0AAB9286-8DD8-4055-BD7B-7DC11A8C8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31" y="4415238"/>
            <a:ext cx="626113" cy="5979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Obrázek 15" descr="Obsah obrázku objekt&#10;&#10;Popis byl vytvořen automaticky">
            <a:extLst>
              <a:ext uri="{FF2B5EF4-FFF2-40B4-BE49-F238E27FC236}">
                <a16:creationId xmlns:a16="http://schemas.microsoft.com/office/drawing/2014/main" id="{DBE59954-3269-4B10-81C0-C2D05297C7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16" y="4941168"/>
            <a:ext cx="284429" cy="8751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Obrázek 17" descr="Obsah obrázku kreslení&#10;&#10;Popis byl vytvořen automaticky">
            <a:extLst>
              <a:ext uri="{FF2B5EF4-FFF2-40B4-BE49-F238E27FC236}">
                <a16:creationId xmlns:a16="http://schemas.microsoft.com/office/drawing/2014/main" id="{DA0B90B9-5777-4657-A75C-DEB142D60B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26" y="5730876"/>
            <a:ext cx="711392" cy="5548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D14FD3E-F735-40B6-BF62-A62F5BF02A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4018" y="4392835"/>
            <a:ext cx="537790" cy="54833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97581AE-526B-442B-AA5E-3726EE69C0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9129" y="5111394"/>
            <a:ext cx="543062" cy="53779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B3E561B6-FB8B-413D-A9E5-3C21E87283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4018" y="5829953"/>
            <a:ext cx="548173" cy="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46A74-79A1-4E51-93FA-89125470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2.2 Příprava materiálů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FCAA7-2BBC-4A9D-9EF0-2A017C556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9"/>
            <a:ext cx="8709025" cy="244772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založení týmu Rada</a:t>
            </a:r>
          </a:p>
          <a:p>
            <a:pPr lvl="1"/>
            <a:r>
              <a:rPr lang="cs-CZ" dirty="0"/>
              <a:t>založení kanálů</a:t>
            </a:r>
          </a:p>
          <a:p>
            <a:pPr lvl="2"/>
            <a:r>
              <a:rPr lang="cs-CZ" dirty="0"/>
              <a:t>Zasedání 2020-04-17</a:t>
            </a:r>
          </a:p>
          <a:p>
            <a:pPr lvl="2"/>
            <a:r>
              <a:rPr lang="cs-CZ" dirty="0"/>
              <a:t>Zápisy (schvalování)</a:t>
            </a:r>
          </a:p>
          <a:p>
            <a:r>
              <a:rPr lang="cs-CZ" dirty="0"/>
              <a:t>využití karty Soubory (SharePoint)</a:t>
            </a:r>
          </a:p>
          <a:p>
            <a:pPr lvl="1"/>
            <a:r>
              <a:rPr lang="cs-CZ" dirty="0"/>
              <a:t>složky bodů jednání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00A117-FEA3-4C3E-BB58-EA19474EEE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AA303B-6C4F-494C-80E4-2D875AA7B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310177-9894-4862-B944-631E3EE2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33" y="4010761"/>
            <a:ext cx="6357960" cy="24424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3795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8CDFF-0CBC-44A6-B339-2B2A5403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k bodu jednání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3CD705E-B654-4B2E-AABF-D85FB1EA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1" y="1596170"/>
            <a:ext cx="2953023" cy="2735758"/>
          </a:xfrm>
        </p:spPr>
        <p:txBody>
          <a:bodyPr/>
          <a:lstStyle/>
          <a:p>
            <a:r>
              <a:rPr lang="cs-CZ" dirty="0"/>
              <a:t>souběžná úpravy</a:t>
            </a:r>
          </a:p>
          <a:p>
            <a:r>
              <a:rPr lang="cs-CZ" dirty="0"/>
              <a:t>revize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DEE9B8-B6EB-407D-A9B3-1F338B7B05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1238FB-843E-49D0-9E12-F3D6957F6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6D89C1-3D63-4DF9-BFD3-2B4E72B1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605616"/>
            <a:ext cx="5691546" cy="25538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7CFA06-E618-4FD2-BAD6-E66C4669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4414168"/>
            <a:ext cx="8604448" cy="18383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6619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A78F2-0094-4D42-B2BC-79CD2D3A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2.3 Pozvánka na zasedání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24F0F-05AD-49BA-B46E-9AAA3952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9"/>
            <a:ext cx="8709025" cy="2807766"/>
          </a:xfrm>
        </p:spPr>
        <p:txBody>
          <a:bodyPr/>
          <a:lstStyle/>
          <a:p>
            <a:r>
              <a:rPr lang="cs-CZ" dirty="0"/>
              <a:t>pozvánka z kanálu zasedání týmu RMČ</a:t>
            </a:r>
          </a:p>
          <a:p>
            <a:r>
              <a:rPr lang="cs-CZ" dirty="0"/>
              <a:t>Kalendář</a:t>
            </a:r>
          </a:p>
          <a:p>
            <a:pPr lvl="1"/>
            <a:r>
              <a:rPr lang="cs-CZ" dirty="0"/>
              <a:t>název: Zasedání RMČ č. 10</a:t>
            </a:r>
          </a:p>
          <a:p>
            <a:pPr lvl="1"/>
            <a:r>
              <a:rPr lang="cs-CZ" dirty="0"/>
              <a:t>kanál: Rada &gt; Zasedání 2020-04-13</a:t>
            </a:r>
          </a:p>
          <a:p>
            <a:r>
              <a:rPr lang="cs-CZ" dirty="0"/>
              <a:t>přidání do kalendáře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68CB47-F255-4542-AD15-6BC9F1222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B611C5-F1A7-4EC3-ADAA-A1804C29B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29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28554E6E-9BA0-423A-BA97-72E9EFB8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přidání do kalendáře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6B5791-7FD3-4B19-AF1C-CDF38DB19C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546430-6394-45E6-97C3-A747CD363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506E44-C7A6-4976-89F0-90C9088C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3" y="1556792"/>
            <a:ext cx="6764114" cy="50193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395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u="sng" dirty="0">
                <a:hlinkClick r:id="rId2"/>
              </a:rPr>
              <a:t>info@expinit.com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dirty="0">
                <a:hlinkClick r:id="rId4"/>
              </a:rPr>
              <a:t>https://www.facebook.com/expinit/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14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47462-0543-4EF1-A1CD-6F88A269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Zahájení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D282E2-EE22-4E81-B8C7-59C83621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184700" cy="5184775"/>
          </a:xfrm>
        </p:spPr>
        <p:txBody>
          <a:bodyPr>
            <a:normAutofit/>
          </a:bodyPr>
          <a:lstStyle/>
          <a:p>
            <a:r>
              <a:rPr lang="cs-CZ" dirty="0"/>
              <a:t>varianty</a:t>
            </a:r>
          </a:p>
          <a:p>
            <a:pPr lvl="1"/>
            <a:r>
              <a:rPr lang="cs-CZ" dirty="0"/>
              <a:t>první</a:t>
            </a:r>
          </a:p>
          <a:p>
            <a:pPr lvl="2"/>
            <a:r>
              <a:rPr lang="cs-CZ" dirty="0"/>
              <a:t>dvě okna </a:t>
            </a:r>
          </a:p>
          <a:p>
            <a:pPr lvl="2"/>
            <a:r>
              <a:rPr lang="cs-CZ" dirty="0"/>
              <a:t>obsah z plochy</a:t>
            </a:r>
          </a:p>
          <a:p>
            <a:pPr lvl="1"/>
            <a:r>
              <a:rPr lang="cs-CZ" dirty="0"/>
              <a:t>druhá</a:t>
            </a:r>
          </a:p>
          <a:p>
            <a:pPr lvl="2"/>
            <a:r>
              <a:rPr lang="cs-CZ" dirty="0"/>
              <a:t>videa účastníků</a:t>
            </a:r>
          </a:p>
          <a:p>
            <a:pPr lvl="2"/>
            <a:r>
              <a:rPr lang="cs-CZ" dirty="0"/>
              <a:t>souběžná editace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F56C84-9E6B-41D4-96F5-2521FD9AE7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474C64-B91A-4B2D-917B-6AE1D194A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5CD1C7-39B9-4F4D-B572-E559F03E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76" y="1590849"/>
            <a:ext cx="4015557" cy="29797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218858-3B08-4282-AD77-78D3A640F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76" y="4715600"/>
            <a:ext cx="4011199" cy="20265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9332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8EA34-298B-44DA-9B42-68B4B91A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jednání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A0528-216F-4A60-BE1C-E4D2D810A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nahrávání schůzky</a:t>
            </a:r>
          </a:p>
          <a:p>
            <a:r>
              <a:rPr lang="cs-CZ" dirty="0"/>
              <a:t>ověření připojení a dostupnosti</a:t>
            </a:r>
          </a:p>
          <a:p>
            <a:r>
              <a:rPr lang="cs-CZ" dirty="0"/>
              <a:t>volba skrutátorů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F4A49B-A444-4E79-8BD6-D20C08FE6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950454-51A6-4FD0-AAEC-0766070C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5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4BE33-3DF5-4369-B53E-B7D71D35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6E153-17D1-41CC-A63C-A931DEC2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desktopová verze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0A94D1-4C0A-4D0C-824B-1764152FC5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2AAF-9790-4F03-A94D-6C8A0F2ED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C63A1E-E50F-4BC3-90DD-4EB424C40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75276"/>
            <a:ext cx="1796479" cy="13681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B1585D-9497-4964-8502-106F2437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89" y="2145201"/>
            <a:ext cx="7508734" cy="44734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0D150D-F514-4A38-BCB9-E2DDC8EAB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5" y="2139371"/>
            <a:ext cx="109121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1929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62C6C-B4C3-48CE-B7A6-41695C2B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dostupnosti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642C03-3CB0-48BC-B06A-382057D1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Chat</a:t>
            </a:r>
          </a:p>
          <a:p>
            <a:pPr lvl="1"/>
            <a:r>
              <a:rPr lang="cs-CZ" dirty="0"/>
              <a:t>ve schůzce</a:t>
            </a:r>
          </a:p>
          <a:p>
            <a:pPr lvl="1"/>
            <a:r>
              <a:rPr lang="cs-CZ" dirty="0"/>
              <a:t>v příspěvcích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F49753-BD79-4370-B006-D82BCF7B4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F00D70-9638-4387-B262-ED564769A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FCB86B-8962-4D6A-B605-F22A9B77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63304"/>
            <a:ext cx="676369" cy="6477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BA7678-BBF4-4A46-B339-426050D8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14" y="1562982"/>
            <a:ext cx="2905530" cy="352474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809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CD504-9EC6-429E-8F2D-7AF304E5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Skrutátoři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852DD-B5A2-40A6-8145-F3035AB20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3960564" cy="5184775"/>
          </a:xfrm>
        </p:spPr>
        <p:txBody>
          <a:bodyPr/>
          <a:lstStyle/>
          <a:p>
            <a:r>
              <a:rPr lang="cs-CZ" dirty="0"/>
              <a:t>rychlé hlasování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02D5E4-687B-443D-91E4-58A4DCA71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6FEE14-060B-4DE6-AB80-229C6DAF0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E9DA81-C751-4C00-8FED-8E6F4CD12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867" y="1570802"/>
            <a:ext cx="4548546" cy="51713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3236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EF422-8AF2-4B09-9578-433862AA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Vlastní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530C46-9D3F-4BC5-B0EA-7A374B6B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4.1 </a:t>
            </a:r>
            <a:r>
              <a:rPr lang="cs-CZ" dirty="0">
                <a:hlinkClick r:id="rId2" action="ppaction://hlinksldjump"/>
              </a:rPr>
              <a:t>Projednání bodu – audiovizuální komunikace</a:t>
            </a:r>
            <a:endParaRPr lang="cs-CZ" dirty="0"/>
          </a:p>
          <a:p>
            <a:r>
              <a:rPr lang="cs-CZ" dirty="0"/>
              <a:t>4.2 </a:t>
            </a:r>
            <a:r>
              <a:rPr lang="cs-CZ" dirty="0">
                <a:hlinkClick r:id="rId3" action="ppaction://hlinksldjump"/>
              </a:rPr>
              <a:t>Časové omezení diskuzního příspěvku</a:t>
            </a:r>
            <a:endParaRPr lang="cs-CZ" dirty="0"/>
          </a:p>
          <a:p>
            <a:r>
              <a:rPr lang="cs-CZ" dirty="0"/>
              <a:t>4.3 </a:t>
            </a:r>
            <a:r>
              <a:rPr lang="cs-CZ" dirty="0">
                <a:hlinkClick r:id="rId4" action="ppaction://hlinksldjump"/>
              </a:rPr>
              <a:t>Hlasování</a:t>
            </a:r>
            <a:endParaRPr lang="cs-CZ" dirty="0"/>
          </a:p>
          <a:p>
            <a:r>
              <a:rPr lang="cs-CZ" dirty="0"/>
              <a:t>4.4 </a:t>
            </a:r>
            <a:r>
              <a:rPr lang="cs-CZ" dirty="0">
                <a:hlinkClick r:id="rId5" action="ppaction://hlinksldjump"/>
              </a:rPr>
              <a:t>Průběžné závěry pro zápis – Poznámky ze schůzky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B21C7E-DE71-4B14-8FD2-ACA8B0238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C2CBC0-9081-4753-8377-E17EA1E21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62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90404-668D-4AB3-B210-093C4A39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4.1 Projednání bodu – audiovizuální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B311F-4882-49CF-AD16-AD5112D2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webová verze: 1 účastník</a:t>
            </a:r>
          </a:p>
          <a:p>
            <a:r>
              <a:rPr lang="cs-CZ" dirty="0"/>
              <a:t>desktopová verze: 4 (9) účastníků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F450B4-4C39-4345-BD38-85C03D4AD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28E748-2A7C-4A61-A86C-37BC276BE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84D6C6-3D7E-453F-A1ED-0D3758FCB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50"/>
          <a:stretch/>
        </p:blipFill>
        <p:spPr>
          <a:xfrm>
            <a:off x="6278078" y="2884050"/>
            <a:ext cx="1115616" cy="35691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749CEF-29EF-4EF2-9395-EBFFDD38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269" y="2888380"/>
            <a:ext cx="1257476" cy="108123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56328D-6C28-43CC-8704-51192C2BE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003" y="4246564"/>
            <a:ext cx="1435538" cy="9461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7C5B4E-FD7B-4B7A-8A91-3D5D1475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93384"/>
            <a:ext cx="5958965" cy="3351918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E38381E0-F34B-4957-85FE-1C8BCE10BA3E}"/>
              </a:ext>
            </a:extLst>
          </p:cNvPr>
          <p:cNvSpPr/>
          <p:nvPr/>
        </p:nvSpPr>
        <p:spPr bwMode="auto">
          <a:xfrm>
            <a:off x="922832" y="4329672"/>
            <a:ext cx="216024" cy="216024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91C808C-45B9-4FB2-8FE0-BEBC324CC6CA}"/>
              </a:ext>
            </a:extLst>
          </p:cNvPr>
          <p:cNvSpPr/>
          <p:nvPr/>
        </p:nvSpPr>
        <p:spPr bwMode="auto">
          <a:xfrm>
            <a:off x="3455304" y="5371894"/>
            <a:ext cx="216024" cy="216024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5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4E481-90FD-41F4-A19E-298A83A8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4.2 Časové omezení diskuzního příspěvku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54B5D5-FBE2-4B24-90B7-0A4A8000B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samostatná aplikace Windows 10</a:t>
            </a:r>
            <a:br>
              <a:rPr lang="cs-CZ" dirty="0"/>
            </a:br>
            <a:r>
              <a:rPr lang="cs-CZ" dirty="0"/>
              <a:t>Budíky a hodiny / Časovač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E5F3C1-1493-40E5-9884-079B837353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EC85E4-7C9E-4863-B2B3-68BBE0F89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25A3B3-354E-4FAA-AA96-1B8060B5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83" y="3573016"/>
            <a:ext cx="2543530" cy="1838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EF260B-814E-4FE4-8BE0-6BE32B65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9" y="2934458"/>
            <a:ext cx="5659764" cy="3115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315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5643E-756C-4C93-BC57-D102CA43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4.3 Hlasování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B32CE-C240-4878-BA1D-EBB45CED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hlasování</a:t>
            </a:r>
          </a:p>
          <a:p>
            <a:r>
              <a:rPr lang="cs-CZ" dirty="0"/>
              <a:t>dostupné též</a:t>
            </a:r>
            <a:br>
              <a:rPr lang="cs-CZ" dirty="0"/>
            </a:br>
            <a:r>
              <a:rPr lang="cs-CZ" dirty="0"/>
              <a:t>ve </a:t>
            </a:r>
            <a:r>
              <a:rPr lang="cs-CZ" dirty="0" err="1"/>
              <a:t>Forms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53561A-184A-4AA2-BE4C-E59D00761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8D61E0-667F-490C-933A-F5F99FC04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CB9935-D1E9-416B-A6A2-66315727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78" y="527427"/>
            <a:ext cx="3962956" cy="29015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016088-2893-441E-9467-5232AFBB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66" y="3568750"/>
            <a:ext cx="2748346" cy="29912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32E36A-2370-4948-9085-4F52AF08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232" y="2169554"/>
            <a:ext cx="1733792" cy="18004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6F9B49-EB62-4539-A7FE-4A9549FD3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9" y="4104451"/>
            <a:ext cx="3871351" cy="21065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BE1E68D-38FC-48C6-B441-E610E25FF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335" y="4011544"/>
            <a:ext cx="1406601" cy="15687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D711F2-40B2-4A1D-949E-E2433B909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186" y="5820771"/>
            <a:ext cx="1372313" cy="7805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73DCEBB-6EF5-4C1E-BEF0-0CB2D5AD0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88" y="6355791"/>
            <a:ext cx="4365447" cy="32270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1910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9F1C2-C6C7-498D-BCB9-738EA0BB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Detailní hlasování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1AA2D-B2CB-4EA0-9CEE-DF5C13C1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392612" cy="5184775"/>
          </a:xfrm>
        </p:spPr>
        <p:txBody>
          <a:bodyPr/>
          <a:lstStyle/>
          <a:p>
            <a:r>
              <a:rPr lang="cs-CZ" dirty="0"/>
              <a:t>možné připravit dopředu a připojit k aplikačním kartám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F28DC3-3822-4F2B-B5E1-6D66FFEB8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D57686-B7E2-4F85-9785-CE287FF81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644F18-F739-4B14-B31D-9A40CB51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20" y="1557337"/>
            <a:ext cx="4193993" cy="51847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D5E78A-76C2-4097-BF47-88C387B65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84984"/>
            <a:ext cx="3280837" cy="33322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8568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DEC25-5875-454C-9F2A-8127749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workshopu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417C4-6C7E-4988-B3F2-1A871BC9C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elektronická forma jednání</a:t>
            </a:r>
          </a:p>
          <a:p>
            <a:r>
              <a:rPr lang="cs-CZ" dirty="0"/>
              <a:t>cílem aplikace nástroje Microsoft </a:t>
            </a:r>
            <a:r>
              <a:rPr lang="cs-CZ" dirty="0" err="1"/>
              <a:t>Teams</a:t>
            </a:r>
            <a:endParaRPr lang="cs-CZ" dirty="0"/>
          </a:p>
          <a:p>
            <a:pPr lvl="1"/>
            <a:r>
              <a:rPr lang="cs-CZ" dirty="0"/>
              <a:t>nahradit nemožnost účastnit se osobně</a:t>
            </a:r>
          </a:p>
          <a:p>
            <a:pPr lvl="1"/>
            <a:r>
              <a:rPr lang="cs-CZ" dirty="0"/>
              <a:t>korektně projednat a získat zápis</a:t>
            </a:r>
          </a:p>
          <a:p>
            <a:pPr lvl="1"/>
            <a:r>
              <a:rPr lang="cs-CZ" dirty="0"/>
              <a:t>stejné podklady (aktuální verze)</a:t>
            </a:r>
          </a:p>
          <a:p>
            <a:pPr lvl="1"/>
            <a:r>
              <a:rPr lang="cs-CZ" dirty="0"/>
              <a:t>nástroj zvládá </a:t>
            </a:r>
          </a:p>
          <a:p>
            <a:pPr lvl="2"/>
            <a:r>
              <a:rPr lang="cs-CZ" dirty="0"/>
              <a:t>distribuci materiálů</a:t>
            </a:r>
          </a:p>
          <a:p>
            <a:pPr lvl="2"/>
            <a:r>
              <a:rPr lang="cs-CZ" dirty="0"/>
              <a:t>projednání</a:t>
            </a:r>
          </a:p>
          <a:p>
            <a:pPr lvl="2"/>
            <a:r>
              <a:rPr lang="cs-CZ" dirty="0"/>
              <a:t>hlasování</a:t>
            </a:r>
          </a:p>
          <a:p>
            <a:pPr lvl="2"/>
            <a:r>
              <a:rPr lang="cs-CZ" dirty="0"/>
              <a:t>zápis</a:t>
            </a:r>
          </a:p>
          <a:p>
            <a:r>
              <a:rPr lang="cs-CZ" dirty="0"/>
              <a:t>výsledkem je zápis z jednání</a:t>
            </a:r>
          </a:p>
          <a:p>
            <a:pPr lvl="1"/>
            <a:r>
              <a:rPr lang="cs-CZ" dirty="0"/>
              <a:t>včetně editace a zapracování připomínek</a:t>
            </a:r>
          </a:p>
          <a:p>
            <a:pPr lvl="1"/>
            <a:r>
              <a:rPr lang="cs-CZ" dirty="0"/>
              <a:t>korektní projednání zápisu</a:t>
            </a:r>
          </a:p>
          <a:p>
            <a:pPr lvl="1"/>
            <a:r>
              <a:rPr lang="cs-CZ" dirty="0"/>
              <a:t>společná editace </a:t>
            </a:r>
          </a:p>
          <a:p>
            <a:r>
              <a:rPr lang="cs-CZ" dirty="0"/>
              <a:t>při demonstraci důraz na jednání včetně hlasování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6A305-392A-470C-97AF-913869E12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AB9122-26AB-49BE-93B2-C6A08811E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630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587E0-10A0-407F-BD2F-E06C7077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4.4 Průběžné závěry pro zápis – Poznámky ze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A7717-C14C-4506-BC30-4E141157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9"/>
            <a:ext cx="5472731" cy="15836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…, Zobrazit poznámky</a:t>
            </a:r>
          </a:p>
          <a:p>
            <a:r>
              <a:rPr lang="cs-CZ" dirty="0"/>
              <a:t>zobrazení karty Poznámky ze schůzky ve formátu Wiki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E61889-429B-41DD-BF8A-D107F24B3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CCCF1C-3B6B-46BB-A148-AB9ED92A2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A1AF5A-13F7-47FB-ACDA-D5B61205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6" y="3140969"/>
            <a:ext cx="5328592" cy="34674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DDADF0-435E-4AFF-BFF7-19925C17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96" y="1537898"/>
            <a:ext cx="2896004" cy="52871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924FFD-A8C7-4AD9-9100-F6693BAC1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979" y="6408720"/>
            <a:ext cx="1857634" cy="3334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4360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6EFAD-6FAD-406E-BC74-B79E167E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Zápis z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4D107-7337-4AFC-A237-4B38F9CF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680644" cy="51847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kanál Zápisy</a:t>
            </a:r>
          </a:p>
          <a:p>
            <a:pPr lvl="1"/>
            <a:r>
              <a:rPr lang="cs-CZ" dirty="0"/>
              <a:t>knihovna dokumentů Schvalované zápisy</a:t>
            </a:r>
          </a:p>
          <a:p>
            <a:pPr lvl="1"/>
            <a:r>
              <a:rPr lang="cs-CZ" dirty="0"/>
              <a:t>Petr Novák: úplné řízení (ač je člen týmu)</a:t>
            </a:r>
          </a:p>
          <a:p>
            <a:pPr lvl="1"/>
            <a:r>
              <a:rPr lang="cs-CZ" dirty="0"/>
              <a:t>doplnění do kanálu Zápisy </a:t>
            </a:r>
          </a:p>
          <a:p>
            <a:pPr lvl="2"/>
            <a:r>
              <a:rPr lang="cs-CZ" dirty="0"/>
              <a:t>Soubory, Přidání cloudu, SharePoint</a:t>
            </a:r>
          </a:p>
          <a:p>
            <a:r>
              <a:rPr lang="cs-CZ" dirty="0"/>
              <a:t>připomínkování</a:t>
            </a:r>
          </a:p>
          <a:p>
            <a:r>
              <a:rPr lang="cs-CZ" dirty="0"/>
              <a:t>schvalování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4B26B2-BE91-4E32-BD3B-2568DAA91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0B7B6A-960C-46A3-9A7D-979EE8845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B04656-D3DD-4533-93D5-AE0F2CFA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055" y="616683"/>
            <a:ext cx="4086795" cy="61254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7986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92B56-46A6-46C6-BBA9-9CB897B0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Mobilní aplikace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978002-958B-4DBB-89DB-16B88D79D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FF2834-2892-46B3-A994-D46135E1E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D2BAAC-03FF-4F55-BA9F-812B2BDB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81" y="1782154"/>
            <a:ext cx="2706489" cy="488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4920F4-2831-46B6-9179-439D4AE3F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69" y="1782154"/>
            <a:ext cx="2736305" cy="488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3AD59A-E2DD-4E57-B488-2D7196E43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23" y="404813"/>
            <a:ext cx="2268727" cy="1223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6EB6A6A-D7B1-4554-8273-0CBDC9EF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122" y="1772666"/>
            <a:ext cx="2268728" cy="1028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E607911-C67E-4B4D-9B6B-0B0E8AB82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122" y="2944550"/>
            <a:ext cx="2219754" cy="3796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126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u="sng" dirty="0">
                <a:hlinkClick r:id="rId2"/>
              </a:rPr>
              <a:t>info@expinit.com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dirty="0">
                <a:hlinkClick r:id="rId4"/>
              </a:rPr>
              <a:t>https://www.facebook.com/expinit/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6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756D4-6816-4FE1-8A6C-D9EE9A6E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CAE87-D973-42F4-B825-C5149AB8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865" indent="-385865">
              <a:buFont typeface="+mj-lt"/>
              <a:buAutoNum type="arabicPeriod"/>
            </a:pPr>
            <a:r>
              <a:rPr lang="cs-CZ" dirty="0" err="1">
                <a:hlinkClick r:id="rId2" action="ppaction://hlinksldjump"/>
              </a:rPr>
              <a:t>Teams</a:t>
            </a:r>
            <a:r>
              <a:rPr lang="cs-CZ" dirty="0"/>
              <a:t> </a:t>
            </a:r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3" action="ppaction://hlinksldjump"/>
              </a:rPr>
              <a:t>Příprava jednání rady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4" action="ppaction://hlinksldjump"/>
              </a:rPr>
              <a:t>Zahájení jednání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5" action="ppaction://hlinksldjump"/>
              </a:rPr>
              <a:t>Vlastní jednání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6" action="ppaction://hlinksldjump"/>
              </a:rPr>
              <a:t>Zápis z jednání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7" action="ppaction://hlinksldjump"/>
              </a:rPr>
              <a:t>Mobilní aplikace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endParaRPr lang="cs-CZ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2DBB0788-77B9-41BC-99D9-B680D22C0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113" y="0"/>
            <a:ext cx="3022600" cy="360363"/>
          </a:xfrm>
        </p:spPr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  <a:endParaRPr lang="cs-CZ"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3E667396-13CA-419A-B1E9-DE44D73E4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81713" y="0"/>
            <a:ext cx="3059112" cy="360363"/>
          </a:xfrm>
        </p:spPr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6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000A6-0CA3-491E-92D5-C8D14AAF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Seznámení s aplikací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6EE60-2091-4831-8A55-38F02F5E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proč Microsoft </a:t>
            </a:r>
            <a:r>
              <a:rPr lang="cs-CZ" dirty="0" err="1"/>
              <a:t>Teams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spuštění v březnu 2017</a:t>
            </a:r>
          </a:p>
          <a:p>
            <a:pPr lvl="1"/>
            <a:r>
              <a:rPr lang="cs-CZ" dirty="0"/>
              <a:t>nástupcem Skype pro firmy</a:t>
            </a:r>
          </a:p>
          <a:p>
            <a:pPr lvl="1"/>
            <a:r>
              <a:rPr lang="cs-CZ" dirty="0"/>
              <a:t>podobné funkce jako </a:t>
            </a:r>
            <a:r>
              <a:rPr lang="cs-CZ" dirty="0" err="1"/>
              <a:t>Slack</a:t>
            </a:r>
            <a:endParaRPr lang="cs-CZ" dirty="0"/>
          </a:p>
          <a:p>
            <a:pPr lvl="1"/>
            <a:r>
              <a:rPr lang="cs-CZ" dirty="0"/>
              <a:t>integrace do Office 365</a:t>
            </a:r>
          </a:p>
          <a:p>
            <a:pPr lvl="1"/>
            <a:r>
              <a:rPr lang="cs-CZ" dirty="0"/>
              <a:t>listopad 2019: 20 milionů uživatelů</a:t>
            </a:r>
          </a:p>
          <a:p>
            <a:pPr lvl="1"/>
            <a:r>
              <a:rPr lang="cs-CZ" dirty="0"/>
              <a:t>březen 2020: </a:t>
            </a:r>
            <a:r>
              <a:rPr lang="cs-CZ" dirty="0">
                <a:hlinkClick r:id="rId2"/>
              </a:rPr>
              <a:t>44 milionů uživatelů</a:t>
            </a:r>
            <a:endParaRPr lang="cs-CZ" dirty="0"/>
          </a:p>
          <a:p>
            <a:r>
              <a:rPr lang="cs-CZ" dirty="0" err="1"/>
              <a:t>Teams</a:t>
            </a:r>
            <a:r>
              <a:rPr lang="cs-CZ" dirty="0"/>
              <a:t> jako portál</a:t>
            </a:r>
          </a:p>
          <a:p>
            <a:pPr lvl="1"/>
            <a:r>
              <a:rPr lang="cs-CZ" dirty="0" err="1"/>
              <a:t>OneDrive</a:t>
            </a:r>
            <a:r>
              <a:rPr lang="cs-CZ" dirty="0"/>
              <a:t>, popř. Google Drive, Dropbox, </a:t>
            </a:r>
            <a:r>
              <a:rPr lang="cs-CZ" dirty="0" err="1"/>
              <a:t>ShareFiles</a:t>
            </a:r>
            <a:endParaRPr lang="cs-CZ" dirty="0"/>
          </a:p>
          <a:p>
            <a:pPr lvl="1"/>
            <a:r>
              <a:rPr lang="cs-CZ" dirty="0"/>
              <a:t>týmový web SharePoint</a:t>
            </a:r>
          </a:p>
          <a:p>
            <a:pPr lvl="1"/>
            <a:r>
              <a:rPr lang="cs-CZ" dirty="0"/>
              <a:t>poznámkové bloky OneNote</a:t>
            </a:r>
          </a:p>
          <a:p>
            <a:pPr lvl="1"/>
            <a:r>
              <a:rPr lang="cs-CZ" dirty="0"/>
              <a:t>kalendář Office 365</a:t>
            </a:r>
          </a:p>
          <a:p>
            <a:pPr lvl="1"/>
            <a:r>
              <a:rPr lang="cs-CZ" dirty="0"/>
              <a:t>plány </a:t>
            </a:r>
            <a:r>
              <a:rPr lang="cs-CZ" dirty="0" err="1"/>
              <a:t>Planneru</a:t>
            </a:r>
            <a:endParaRPr lang="cs-CZ" dirty="0"/>
          </a:p>
          <a:p>
            <a:pPr lvl="1"/>
            <a:r>
              <a:rPr lang="cs-CZ" dirty="0"/>
              <a:t>videa z vnitrofiremní služby Stream</a:t>
            </a:r>
          </a:p>
          <a:p>
            <a:pPr lvl="1"/>
            <a:r>
              <a:rPr lang="cs-CZ" dirty="0"/>
              <a:t>aplikační karty (</a:t>
            </a:r>
            <a:r>
              <a:rPr lang="cs-CZ" dirty="0" err="1"/>
              <a:t>Power</a:t>
            </a:r>
            <a:r>
              <a:rPr lang="cs-CZ" dirty="0"/>
              <a:t> BI, </a:t>
            </a:r>
            <a:r>
              <a:rPr lang="cs-CZ" dirty="0" err="1"/>
              <a:t>Forms</a:t>
            </a:r>
            <a:r>
              <a:rPr lang="cs-CZ" dirty="0"/>
              <a:t>, SharePoint, Stream, Excel, YouTube)</a:t>
            </a:r>
          </a:p>
          <a:p>
            <a:r>
              <a:rPr lang="cs-CZ" dirty="0"/>
              <a:t>další výhody</a:t>
            </a:r>
          </a:p>
          <a:p>
            <a:pPr lvl="1"/>
            <a:r>
              <a:rPr lang="cs-CZ" dirty="0"/>
              <a:t>snížení času na zaškolení uživatelů</a:t>
            </a:r>
          </a:p>
          <a:p>
            <a:pPr lvl="1"/>
            <a:r>
              <a:rPr lang="cs-CZ" dirty="0"/>
              <a:t>zvýšení produktivity práce</a:t>
            </a:r>
          </a:p>
          <a:p>
            <a:pPr lvl="1"/>
            <a:r>
              <a:rPr lang="cs-CZ" dirty="0"/>
              <a:t>dynamický vývoj (</a:t>
            </a:r>
            <a:r>
              <a:rPr lang="cs-CZ" dirty="0" err="1"/>
              <a:t>UserVoice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spolupráce s hosty jiných firem</a:t>
            </a:r>
          </a:p>
          <a:p>
            <a:pPr lvl="1"/>
            <a:r>
              <a:rPr lang="cs-CZ" dirty="0"/>
              <a:t>kvalitní mobilní aplikace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AA57DC-F7C7-469B-8083-46A430725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3F6384-06FD-4E78-96AE-825B16630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2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517E9-0736-4170-91B5-70057E5D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aplikace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FDFFA-DEF5-497C-A17B-E0E2AB11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desktopová</a:t>
            </a:r>
          </a:p>
          <a:p>
            <a:pPr lvl="1"/>
            <a:r>
              <a:rPr lang="cs-CZ" dirty="0"/>
              <a:t>výhody</a:t>
            </a:r>
          </a:p>
          <a:p>
            <a:pPr lvl="2"/>
            <a:r>
              <a:rPr lang="cs-CZ" dirty="0"/>
              <a:t>rozostření pozadí schůzky</a:t>
            </a:r>
          </a:p>
          <a:p>
            <a:pPr lvl="2"/>
            <a:r>
              <a:rPr lang="cs-CZ" dirty="0"/>
              <a:t>přenos systémové zvuku při sdílení obrazovky</a:t>
            </a:r>
          </a:p>
          <a:p>
            <a:pPr lvl="2"/>
            <a:r>
              <a:rPr lang="cs-CZ" dirty="0"/>
              <a:t>webové stránky v aplikační kartě</a:t>
            </a:r>
          </a:p>
          <a:p>
            <a:r>
              <a:rPr lang="cs-CZ" dirty="0"/>
              <a:t>webová</a:t>
            </a:r>
          </a:p>
          <a:p>
            <a:pPr lvl="1"/>
            <a:r>
              <a:rPr lang="cs-CZ" dirty="0"/>
              <a:t>vhodné prohlížeče</a:t>
            </a:r>
          </a:p>
          <a:p>
            <a:pPr lvl="2"/>
            <a:r>
              <a:rPr lang="cs-CZ" dirty="0"/>
              <a:t>Google Chrome</a:t>
            </a:r>
          </a:p>
          <a:p>
            <a:pPr lvl="2"/>
            <a:r>
              <a:rPr lang="cs-CZ" dirty="0"/>
              <a:t>Microsoft </a:t>
            </a:r>
            <a:r>
              <a:rPr lang="cs-CZ" dirty="0" err="1"/>
              <a:t>Edge</a:t>
            </a:r>
            <a:endParaRPr lang="cs-CZ" dirty="0"/>
          </a:p>
          <a:p>
            <a:r>
              <a:rPr lang="cs-CZ" dirty="0"/>
              <a:t>mobilní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43BC9E-0655-46D0-8CC8-598A047A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55546-0EB3-4DDC-AE93-7BE9CC304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F3BB2-98B3-43F3-82D5-FA813403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Spuštění desktopových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3AAC-B730-4F85-8144-74A5362A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709025" cy="215969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uživatelské jméno včetně domény</a:t>
            </a:r>
          </a:p>
          <a:p>
            <a:r>
              <a:rPr lang="cs-CZ" dirty="0"/>
              <a:t>Přihlášení pomocí uživatelského jména a hesla</a:t>
            </a:r>
          </a:p>
          <a:p>
            <a:r>
              <a:rPr lang="cs-CZ" dirty="0"/>
              <a:t>heslo do Office 365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C091D0-43D5-4E9A-82E1-836E88500F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BE3F41-CBBD-463F-9CD1-41FE6C1BF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07F669-6FCC-4400-B948-901D15AD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7032"/>
            <a:ext cx="2547395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E77501-6E49-4F76-B566-B62E6D40D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80" y="3717032"/>
            <a:ext cx="2587976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61EA15-6AE5-4C6F-9C1C-6C33794A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05" y="3717032"/>
            <a:ext cx="2577259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15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93853-1842-4D44-85A9-FDDAE38F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Spuštění webových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DE1A0-CA52-4ACD-8787-7D9A88AD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3672532" cy="5184775"/>
          </a:xfrm>
        </p:spPr>
        <p:txBody>
          <a:bodyPr/>
          <a:lstStyle/>
          <a:p>
            <a:r>
              <a:rPr lang="cs-CZ" dirty="0"/>
              <a:t>office.com</a:t>
            </a:r>
          </a:p>
          <a:p>
            <a:r>
              <a:rPr lang="cs-CZ" dirty="0"/>
              <a:t>ikona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Místo toho využijte webovou aplikaci</a:t>
            </a:r>
          </a:p>
          <a:p>
            <a:r>
              <a:rPr lang="cs-CZ" dirty="0"/>
              <a:t>zapnout oznámení o aktivitách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4AF75-8527-4DA3-8A85-6258085D7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6E2CDB-A779-411F-AB48-FA37FEB9C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MIN-2020-obr-14-01.png" descr="Obsah obrázku snímek obrazovky&#10;&#10;Popis byl vytvořen automaticky">
            <a:extLst>
              <a:ext uri="{FF2B5EF4-FFF2-40B4-BE49-F238E27FC236}">
                <a16:creationId xmlns:a16="http://schemas.microsoft.com/office/drawing/2014/main" id="{B8C4CF59-D174-4311-97E9-1166087B7888}"/>
              </a:ext>
            </a:extLst>
          </p:cNvPr>
          <p:cNvPicPr/>
          <p:nvPr/>
        </p:nvPicPr>
        <p:blipFill>
          <a:blip r:link="rId2"/>
          <a:stretch>
            <a:fillRect/>
          </a:stretch>
        </p:blipFill>
        <p:spPr>
          <a:xfrm>
            <a:off x="4028758" y="1597633"/>
            <a:ext cx="4859655" cy="5166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MIN-2020-obr-14-02.png" descr="Obsah obrázku tenis, snímek obrazovky&#10;&#10;Popis byl vytvořen automaticky">
            <a:extLst>
              <a:ext uri="{FF2B5EF4-FFF2-40B4-BE49-F238E27FC236}">
                <a16:creationId xmlns:a16="http://schemas.microsoft.com/office/drawing/2014/main" id="{527DE72D-741C-4501-9751-930BACC56BCF}"/>
              </a:ext>
            </a:extLst>
          </p:cNvPr>
          <p:cNvPicPr/>
          <p:nvPr/>
        </p:nvPicPr>
        <p:blipFill>
          <a:blip r:link="rId3"/>
          <a:stretch>
            <a:fillRect/>
          </a:stretch>
        </p:blipFill>
        <p:spPr>
          <a:xfrm>
            <a:off x="2075445" y="6052866"/>
            <a:ext cx="1724025" cy="68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23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30897-8E61-4FDF-9F94-B0FEDB7A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4BC1F-8960-443A-BF2F-3A405760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pro účely plnění projektu, úkolu, sdílení informací na dané téma</a:t>
            </a:r>
          </a:p>
          <a:p>
            <a:r>
              <a:rPr lang="cs-CZ" dirty="0"/>
              <a:t>zakladatel týmu – vlastník týmu</a:t>
            </a:r>
          </a:p>
          <a:p>
            <a:r>
              <a:rPr lang="cs-CZ" dirty="0"/>
              <a:t>druhy týmů</a:t>
            </a:r>
          </a:p>
          <a:p>
            <a:pPr lvl="1"/>
            <a:r>
              <a:rPr lang="cs-CZ" dirty="0"/>
              <a:t>veřejné (bez nutnosti zadávat kód či podléhat schválení)</a:t>
            </a:r>
          </a:p>
          <a:p>
            <a:pPr lvl="1"/>
            <a:r>
              <a:rPr lang="cs-CZ" dirty="0"/>
              <a:t>soukromé</a:t>
            </a:r>
          </a:p>
          <a:p>
            <a:r>
              <a:rPr lang="cs-CZ" dirty="0"/>
              <a:t>získání členství v soukromém týmu</a:t>
            </a:r>
          </a:p>
          <a:p>
            <a:pPr lvl="1"/>
            <a:r>
              <a:rPr lang="cs-CZ" dirty="0"/>
              <a:t>vlastník přidá ve správě týmu člena</a:t>
            </a:r>
          </a:p>
          <a:p>
            <a:pPr lvl="1"/>
            <a:r>
              <a:rPr lang="cs-CZ" dirty="0"/>
              <a:t>vlastník předá kód týmu členu týmu</a:t>
            </a:r>
          </a:p>
          <a:p>
            <a:pPr lvl="1"/>
            <a:r>
              <a:rPr lang="cs-CZ" dirty="0"/>
              <a:t>vlastní zveřejní odkaz na tým</a:t>
            </a:r>
          </a:p>
          <a:p>
            <a:r>
              <a:rPr lang="cs-CZ" dirty="0"/>
              <a:t>filtrování týmů</a:t>
            </a:r>
          </a:p>
          <a:p>
            <a:pPr lvl="1"/>
            <a:r>
              <a:rPr lang="cs-CZ" dirty="0"/>
              <a:t>vlastník rozhoduje o členství v týmu</a:t>
            </a:r>
          </a:p>
          <a:p>
            <a:pPr lvl="1"/>
            <a:r>
              <a:rPr lang="cs-CZ" dirty="0"/>
              <a:t>člen se k týmu připojuje</a:t>
            </a:r>
          </a:p>
          <a:p>
            <a:pPr lvl="2"/>
            <a:r>
              <a:rPr lang="cs-CZ" dirty="0"/>
              <a:t>může tým opustit</a:t>
            </a:r>
          </a:p>
          <a:p>
            <a:pPr lvl="2"/>
            <a:r>
              <a:rPr lang="cs-CZ" dirty="0"/>
              <a:t>může tým skrýt</a:t>
            </a:r>
          </a:p>
          <a:p>
            <a:r>
              <a:rPr lang="cs-CZ" dirty="0"/>
              <a:t>zobrazené a skryté týmy</a:t>
            </a:r>
          </a:p>
          <a:p>
            <a:r>
              <a:rPr lang="cs-CZ" dirty="0"/>
              <a:t>týmový web </a:t>
            </a:r>
            <a:r>
              <a:rPr lang="cs-CZ" dirty="0" err="1"/>
              <a:t>SharePointu</a:t>
            </a:r>
            <a:r>
              <a:rPr lang="cs-CZ" dirty="0"/>
              <a:t> (Soubory do knihovny dokumentů Dokumenty)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CB332E-9C4F-44B5-9CAD-8E1855C44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EAFE6B-6DC4-4852-A719-A27B96352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3A7DB-E1E3-471D-9F8D-500E48E7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14" y="3284984"/>
            <a:ext cx="2146509" cy="2256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856833"/>
      </p:ext>
    </p:extLst>
  </p:cSld>
  <p:clrMapOvr>
    <a:masterClrMapping/>
  </p:clrMapOvr>
</p:sld>
</file>

<file path=ppt/theme/theme1.xml><?xml version="1.0" encoding="utf-8"?>
<a:theme xmlns:a="http://schemas.openxmlformats.org/drawingml/2006/main" name="1_MIN">
  <a:themeElements>
    <a:clrScheme name="1_MIN 5">
      <a:dk1>
        <a:srgbClr val="1D4337"/>
      </a:dk1>
      <a:lt1>
        <a:srgbClr val="C6ECFF"/>
      </a:lt1>
      <a:dk2>
        <a:srgbClr val="1D4944"/>
      </a:dk2>
      <a:lt2>
        <a:srgbClr val="0000FD"/>
      </a:lt2>
      <a:accent1>
        <a:srgbClr val="71AD49"/>
      </a:accent1>
      <a:accent2>
        <a:srgbClr val="000066"/>
      </a:accent2>
      <a:accent3>
        <a:srgbClr val="DFF4FF"/>
      </a:accent3>
      <a:accent4>
        <a:srgbClr val="17382D"/>
      </a:accent4>
      <a:accent5>
        <a:srgbClr val="BBD3B1"/>
      </a:accent5>
      <a:accent6>
        <a:srgbClr val="00005C"/>
      </a:accent6>
      <a:hlink>
        <a:srgbClr val="1D4337"/>
      </a:hlink>
      <a:folHlink>
        <a:srgbClr val="7A8E32"/>
      </a:folHlink>
    </a:clrScheme>
    <a:fontScheme name="1_M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IN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2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3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4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5">
        <a:dk1>
          <a:srgbClr val="1D4337"/>
        </a:dk1>
        <a:lt1>
          <a:srgbClr val="C6ECFF"/>
        </a:lt1>
        <a:dk2>
          <a:srgbClr val="1D4944"/>
        </a:dk2>
        <a:lt2>
          <a:srgbClr val="0000FD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5FBFD386C3C4CB0EE3917A7D3EF99" ma:contentTypeVersion="7" ma:contentTypeDescription="Vytvoří nový dokument" ma:contentTypeScope="" ma:versionID="7c17f965caad200e37a030732e79ae7f">
  <xsd:schema xmlns:xsd="http://www.w3.org/2001/XMLSchema" xmlns:xs="http://www.w3.org/2001/XMLSchema" xmlns:p="http://schemas.microsoft.com/office/2006/metadata/properties" xmlns:ns2="cb93116d-542e-4c0f-bb28-32773337f71a" targetNamespace="http://schemas.microsoft.com/office/2006/metadata/properties" ma:root="true" ma:fieldsID="69471ecd2d0f082d4b3640b9179f00cb" ns2:_="">
    <xsd:import namespace="cb93116d-542e-4c0f-bb28-32773337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3116d-542e-4c0f-bb28-32773337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F0797C-B010-4589-8CDB-5679E75A7C49}"/>
</file>

<file path=customXml/itemProps2.xml><?xml version="1.0" encoding="utf-8"?>
<ds:datastoreItem xmlns:ds="http://schemas.openxmlformats.org/officeDocument/2006/customXml" ds:itemID="{510115D9-1274-4E0A-ACE0-69DDBE97BC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DA1282-8832-4DEC-96B5-6B250400E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Min3</Template>
  <TotalTime>93118</TotalTime>
  <Words>1040</Words>
  <Application>Microsoft Office PowerPoint</Application>
  <PresentationFormat>Předvádění na obrazovce (4:3)</PresentationFormat>
  <Paragraphs>289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Tahoma</vt:lpstr>
      <vt:lpstr>Times New Roman</vt:lpstr>
      <vt:lpstr>Wingdings</vt:lpstr>
      <vt:lpstr>Wingdings 3</vt:lpstr>
      <vt:lpstr>1_MIN</vt:lpstr>
      <vt:lpstr>Workshop  Zasedání rady místní části (RMČ)</vt:lpstr>
      <vt:lpstr>O firmě Expinit</vt:lpstr>
      <vt:lpstr>Předmět workshopu</vt:lpstr>
      <vt:lpstr>Osnova</vt:lpstr>
      <vt:lpstr>1 Seznámení s aplikací Teams</vt:lpstr>
      <vt:lpstr>Verze aplikace Teams</vt:lpstr>
      <vt:lpstr>Spuštění desktopových Teams</vt:lpstr>
      <vt:lpstr>Spuštění webových Teams</vt:lpstr>
      <vt:lpstr>Týmy</vt:lpstr>
      <vt:lpstr>Založení týmu a kanálu</vt:lpstr>
      <vt:lpstr>Další objekty</vt:lpstr>
      <vt:lpstr>Okno Teams</vt:lpstr>
      <vt:lpstr>Kde jsou data uložena</vt:lpstr>
      <vt:lpstr>2 Příprava jednání rady</vt:lpstr>
      <vt:lpstr>2.1 Role účastníků zasedání</vt:lpstr>
      <vt:lpstr>2.2 Příprava materiálů</vt:lpstr>
      <vt:lpstr>Materiály k bodu jednání</vt:lpstr>
      <vt:lpstr>2.3 Pozvánka na zasedání</vt:lpstr>
      <vt:lpstr>Po přidání do kalendáře</vt:lpstr>
      <vt:lpstr>3 Zahájení jednání</vt:lpstr>
      <vt:lpstr>Zahájení jednání 2</vt:lpstr>
      <vt:lpstr>Příprava videa</vt:lpstr>
      <vt:lpstr>Ověření dostupnosti</vt:lpstr>
      <vt:lpstr>Skrutátoři</vt:lpstr>
      <vt:lpstr>4 Vlastní jednání</vt:lpstr>
      <vt:lpstr>4.1 Projednání bodu – audiovizuální komunikace</vt:lpstr>
      <vt:lpstr>4.2 Časové omezení diskuzního příspěvku </vt:lpstr>
      <vt:lpstr>4.3 Hlasování</vt:lpstr>
      <vt:lpstr>Detailní hlasování</vt:lpstr>
      <vt:lpstr>4.4 Průběžné závěry pro zápis – Poznámky ze schůzky</vt:lpstr>
      <vt:lpstr>5 Zápis z jednání</vt:lpstr>
      <vt:lpstr>6 Mobilní aplikace</vt:lpstr>
      <vt:lpstr>O firmě Expinit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</dc:title>
  <dc:subject>Školení</dc:subject>
  <dc:creator>Tomáš Kubálek</dc:creator>
  <cp:keywords/>
  <dc:description/>
  <cp:lastModifiedBy>Tomáš Kubálek</cp:lastModifiedBy>
  <cp:revision>2143</cp:revision>
  <dcterms:created xsi:type="dcterms:W3CDTF">2006-09-11T03:40:56Z</dcterms:created>
  <dcterms:modified xsi:type="dcterms:W3CDTF">2020-04-17T04:17:11Z</dcterms:modified>
  <cp:category>školení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0x010100A975FBFD386C3C4CB0EE3917A7D3EF99</vt:lpwstr>
  </property>
  <property fmtid="{D5CDD505-2E9C-101B-9397-08002B2CF9AE}" pid="4" name="AuthorIds_UIVersion_109568">
    <vt:lpwstr>13</vt:lpwstr>
  </property>
</Properties>
</file>