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</p:sldMasterIdLst>
  <p:notesMasterIdLst>
    <p:notesMasterId r:id="rId166"/>
  </p:notesMasterIdLst>
  <p:handoutMasterIdLst>
    <p:handoutMasterId r:id="rId167"/>
  </p:handoutMasterIdLst>
  <p:sldIdLst>
    <p:sldId id="382" r:id="rId5"/>
    <p:sldId id="2358" r:id="rId6"/>
    <p:sldId id="2225" r:id="rId7"/>
    <p:sldId id="2227" r:id="rId8"/>
    <p:sldId id="2247" r:id="rId9"/>
    <p:sldId id="2261" r:id="rId10"/>
    <p:sldId id="2246" r:id="rId11"/>
    <p:sldId id="2263" r:id="rId12"/>
    <p:sldId id="2264" r:id="rId13"/>
    <p:sldId id="2265" r:id="rId14"/>
    <p:sldId id="2245" r:id="rId15"/>
    <p:sldId id="2244" r:id="rId16"/>
    <p:sldId id="2240" r:id="rId17"/>
    <p:sldId id="2267" r:id="rId18"/>
    <p:sldId id="2266" r:id="rId19"/>
    <p:sldId id="2268" r:id="rId20"/>
    <p:sldId id="2241" r:id="rId21"/>
    <p:sldId id="2269" r:id="rId22"/>
    <p:sldId id="2270" r:id="rId23"/>
    <p:sldId id="2280" r:id="rId24"/>
    <p:sldId id="2243" r:id="rId25"/>
    <p:sldId id="2242" r:id="rId26"/>
    <p:sldId id="2239" r:id="rId27"/>
    <p:sldId id="2272" r:id="rId28"/>
    <p:sldId id="2273" r:id="rId29"/>
    <p:sldId id="2238" r:id="rId30"/>
    <p:sldId id="2317" r:id="rId31"/>
    <p:sldId id="2318" r:id="rId32"/>
    <p:sldId id="2320" r:id="rId33"/>
    <p:sldId id="2321" r:id="rId34"/>
    <p:sldId id="2322" r:id="rId35"/>
    <p:sldId id="2324" r:id="rId36"/>
    <p:sldId id="2325" r:id="rId37"/>
    <p:sldId id="2319" r:id="rId38"/>
    <p:sldId id="2313" r:id="rId39"/>
    <p:sldId id="2315" r:id="rId40"/>
    <p:sldId id="2316" r:id="rId41"/>
    <p:sldId id="2360" r:id="rId42"/>
    <p:sldId id="2361" r:id="rId43"/>
    <p:sldId id="2357" r:id="rId44"/>
    <p:sldId id="2362" r:id="rId45"/>
    <p:sldId id="2363" r:id="rId46"/>
    <p:sldId id="2364" r:id="rId47"/>
    <p:sldId id="2228" r:id="rId48"/>
    <p:sldId id="2277" r:id="rId49"/>
    <p:sldId id="2279" r:id="rId50"/>
    <p:sldId id="2276" r:id="rId51"/>
    <p:sldId id="2274" r:id="rId52"/>
    <p:sldId id="2275" r:id="rId53"/>
    <p:sldId id="2356" r:id="rId54"/>
    <p:sldId id="2234" r:id="rId55"/>
    <p:sldId id="2304" r:id="rId56"/>
    <p:sldId id="2307" r:id="rId57"/>
    <p:sldId id="2308" r:id="rId58"/>
    <p:sldId id="2306" r:id="rId59"/>
    <p:sldId id="2309" r:id="rId60"/>
    <p:sldId id="2303" r:id="rId61"/>
    <p:sldId id="2301" r:id="rId62"/>
    <p:sldId id="2302" r:id="rId63"/>
    <p:sldId id="2300" r:id="rId64"/>
    <p:sldId id="2305" r:id="rId65"/>
    <p:sldId id="2310" r:id="rId66"/>
    <p:sldId id="2311" r:id="rId67"/>
    <p:sldId id="2312" r:id="rId68"/>
    <p:sldId id="2229" r:id="rId69"/>
    <p:sldId id="2283" r:id="rId70"/>
    <p:sldId id="2284" r:id="rId71"/>
    <p:sldId id="2285" r:id="rId72"/>
    <p:sldId id="2286" r:id="rId73"/>
    <p:sldId id="2287" r:id="rId74"/>
    <p:sldId id="2282" r:id="rId75"/>
    <p:sldId id="2262" r:id="rId76"/>
    <p:sldId id="2327" r:id="rId77"/>
    <p:sldId id="2231" r:id="rId78"/>
    <p:sldId id="2248" r:id="rId79"/>
    <p:sldId id="2249" r:id="rId80"/>
    <p:sldId id="2250" r:id="rId81"/>
    <p:sldId id="2334" r:id="rId82"/>
    <p:sldId id="2230" r:id="rId83"/>
    <p:sldId id="2335" r:id="rId84"/>
    <p:sldId id="2336" r:id="rId85"/>
    <p:sldId id="2337" r:id="rId86"/>
    <p:sldId id="2339" r:id="rId87"/>
    <p:sldId id="2338" r:id="rId88"/>
    <p:sldId id="2340" r:id="rId89"/>
    <p:sldId id="2341" r:id="rId90"/>
    <p:sldId id="2342" r:id="rId91"/>
    <p:sldId id="2343" r:id="rId92"/>
    <p:sldId id="2344" r:id="rId93"/>
    <p:sldId id="2345" r:id="rId94"/>
    <p:sldId id="2347" r:id="rId95"/>
    <p:sldId id="2346" r:id="rId96"/>
    <p:sldId id="2348" r:id="rId97"/>
    <p:sldId id="2349" r:id="rId98"/>
    <p:sldId id="2350" r:id="rId99"/>
    <p:sldId id="2278" r:id="rId100"/>
    <p:sldId id="2271" r:id="rId101"/>
    <p:sldId id="2351" r:id="rId102"/>
    <p:sldId id="2323" r:id="rId103"/>
    <p:sldId id="2353" r:id="rId104"/>
    <p:sldId id="421" r:id="rId105"/>
    <p:sldId id="2126" r:id="rId106"/>
    <p:sldId id="2127" r:id="rId107"/>
    <p:sldId id="2128" r:id="rId108"/>
    <p:sldId id="2129" r:id="rId109"/>
    <p:sldId id="2135" r:id="rId110"/>
    <p:sldId id="2136" r:id="rId111"/>
    <p:sldId id="2137" r:id="rId112"/>
    <p:sldId id="2138" r:id="rId113"/>
    <p:sldId id="2139" r:id="rId114"/>
    <p:sldId id="2130" r:id="rId115"/>
    <p:sldId id="2131" r:id="rId116"/>
    <p:sldId id="2132" r:id="rId117"/>
    <p:sldId id="2133" r:id="rId118"/>
    <p:sldId id="2134" r:id="rId119"/>
    <p:sldId id="2333" r:id="rId120"/>
    <p:sldId id="2332" r:id="rId121"/>
    <p:sldId id="2331" r:id="rId122"/>
    <p:sldId id="2355" r:id="rId123"/>
    <p:sldId id="2354" r:id="rId124"/>
    <p:sldId id="2329" r:id="rId125"/>
    <p:sldId id="2330" r:id="rId126"/>
    <p:sldId id="2328" r:id="rId127"/>
    <p:sldId id="2236" r:id="rId128"/>
    <p:sldId id="2292" r:id="rId129"/>
    <p:sldId id="2235" r:id="rId130"/>
    <p:sldId id="2252" r:id="rId131"/>
    <p:sldId id="2288" r:id="rId132"/>
    <p:sldId id="2289" r:id="rId133"/>
    <p:sldId id="2290" r:id="rId134"/>
    <p:sldId id="2253" r:id="rId135"/>
    <p:sldId id="2281" r:id="rId136"/>
    <p:sldId id="2254" r:id="rId137"/>
    <p:sldId id="2258" r:id="rId138"/>
    <p:sldId id="2260" r:id="rId139"/>
    <p:sldId id="2259" r:id="rId140"/>
    <p:sldId id="2255" r:id="rId141"/>
    <p:sldId id="2257" r:id="rId142"/>
    <p:sldId id="2256" r:id="rId143"/>
    <p:sldId id="2293" r:id="rId144"/>
    <p:sldId id="2237" r:id="rId145"/>
    <p:sldId id="2294" r:id="rId146"/>
    <p:sldId id="2295" r:id="rId147"/>
    <p:sldId id="2296" r:id="rId148"/>
    <p:sldId id="2297" r:id="rId149"/>
    <p:sldId id="2298" r:id="rId150"/>
    <p:sldId id="2232" r:id="rId151"/>
    <p:sldId id="2233" r:id="rId152"/>
    <p:sldId id="2251" r:id="rId153"/>
    <p:sldId id="2365" r:id="rId154"/>
    <p:sldId id="2366" r:id="rId155"/>
    <p:sldId id="2367" r:id="rId156"/>
    <p:sldId id="2368" r:id="rId157"/>
    <p:sldId id="2369" r:id="rId158"/>
    <p:sldId id="2370" r:id="rId159"/>
    <p:sldId id="2371" r:id="rId160"/>
    <p:sldId id="2372" r:id="rId161"/>
    <p:sldId id="2373" r:id="rId162"/>
    <p:sldId id="2374" r:id="rId163"/>
    <p:sldId id="2375" r:id="rId164"/>
    <p:sldId id="2359" r:id="rId16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0 Obsah" id="{BAE196FA-F21A-4367-A7B9-AD1948B69E3E}">
          <p14:sldIdLst>
            <p14:sldId id="382"/>
            <p14:sldId id="2358"/>
            <p14:sldId id="2225"/>
          </p14:sldIdLst>
        </p14:section>
        <p14:section name="1 Vzdálená výuka" id="{BD7D5AC0-6803-423F-A573-0BE74547E10C}">
          <p14:sldIdLst>
            <p14:sldId id="2227"/>
            <p14:sldId id="2247"/>
            <p14:sldId id="2261"/>
            <p14:sldId id="2246"/>
            <p14:sldId id="2263"/>
            <p14:sldId id="2264"/>
            <p14:sldId id="2265"/>
            <p14:sldId id="2245"/>
            <p14:sldId id="2244"/>
            <p14:sldId id="2240"/>
            <p14:sldId id="2267"/>
            <p14:sldId id="2266"/>
            <p14:sldId id="2268"/>
            <p14:sldId id="2241"/>
            <p14:sldId id="2269"/>
            <p14:sldId id="2270"/>
            <p14:sldId id="2280"/>
            <p14:sldId id="2243"/>
            <p14:sldId id="2242"/>
            <p14:sldId id="2239"/>
            <p14:sldId id="2272"/>
            <p14:sldId id="2273"/>
            <p14:sldId id="2238"/>
            <p14:sldId id="2317"/>
            <p14:sldId id="2318"/>
            <p14:sldId id="2320"/>
            <p14:sldId id="2321"/>
            <p14:sldId id="2322"/>
            <p14:sldId id="2324"/>
            <p14:sldId id="2325"/>
            <p14:sldId id="2319"/>
            <p14:sldId id="2313"/>
            <p14:sldId id="2315"/>
            <p14:sldId id="2316"/>
            <p14:sldId id="2360"/>
            <p14:sldId id="2361"/>
            <p14:sldId id="2357"/>
            <p14:sldId id="2362"/>
            <p14:sldId id="2363"/>
            <p14:sldId id="2364"/>
          </p14:sldIdLst>
        </p14:section>
        <p14:section name="2 Microsoft Stream" id="{E689FE3A-70B9-4C77-AEB8-AB7729DAE0BE}">
          <p14:sldIdLst>
            <p14:sldId id="2228"/>
            <p14:sldId id="2277"/>
            <p14:sldId id="2279"/>
            <p14:sldId id="2276"/>
            <p14:sldId id="2274"/>
            <p14:sldId id="2275"/>
            <p14:sldId id="2356"/>
          </p14:sldIdLst>
        </p14:section>
        <p14:section name="3 InSIS a Teams" id="{0ECBD930-54CD-4F93-B162-0BFEAC1A2C41}">
          <p14:sldIdLst>
            <p14:sldId id="2234"/>
            <p14:sldId id="2304"/>
            <p14:sldId id="2307"/>
            <p14:sldId id="2308"/>
            <p14:sldId id="2306"/>
            <p14:sldId id="2309"/>
            <p14:sldId id="2303"/>
            <p14:sldId id="2301"/>
            <p14:sldId id="2302"/>
            <p14:sldId id="2300"/>
            <p14:sldId id="2305"/>
            <p14:sldId id="2310"/>
            <p14:sldId id="2311"/>
            <p14:sldId id="2312"/>
          </p14:sldIdLst>
        </p14:section>
        <p14:section name="4 Příspěvky v kanálu" id="{DB5A0BB3-A7D3-43AB-8958-F76EA752FA1C}">
          <p14:sldIdLst>
            <p14:sldId id="2229"/>
            <p14:sldId id="2283"/>
            <p14:sldId id="2284"/>
            <p14:sldId id="2285"/>
            <p14:sldId id="2286"/>
            <p14:sldId id="2287"/>
            <p14:sldId id="2282"/>
            <p14:sldId id="2262"/>
            <p14:sldId id="2327"/>
          </p14:sldIdLst>
        </p14:section>
        <p14:section name="5 Microsoft Whiteboard" id="{2BF058FC-6DA1-45AD-8944-6D1988358D3A}">
          <p14:sldIdLst>
            <p14:sldId id="2231"/>
            <p14:sldId id="2248"/>
            <p14:sldId id="2249"/>
            <p14:sldId id="2250"/>
            <p14:sldId id="2334"/>
          </p14:sldIdLst>
        </p14:section>
        <p14:section name="7 Microsoft Forms" id="{42936AAC-FD2E-4F6D-B90C-71F90946F52B}">
          <p14:sldIdLst>
            <p14:sldId id="2230"/>
            <p14:sldId id="2335"/>
            <p14:sldId id="2336"/>
            <p14:sldId id="2337"/>
            <p14:sldId id="2339"/>
            <p14:sldId id="2338"/>
            <p14:sldId id="2340"/>
            <p14:sldId id="2341"/>
            <p14:sldId id="2342"/>
            <p14:sldId id="2343"/>
            <p14:sldId id="2344"/>
            <p14:sldId id="2345"/>
            <p14:sldId id="2347"/>
            <p14:sldId id="2346"/>
            <p14:sldId id="2348"/>
            <p14:sldId id="2349"/>
            <p14:sldId id="2350"/>
            <p14:sldId id="2278"/>
            <p14:sldId id="2271"/>
            <p14:sldId id="2351"/>
            <p14:sldId id="2323"/>
            <p14:sldId id="2353"/>
          </p14:sldIdLst>
        </p14:section>
        <p14:section name="8 Zadání" id="{311978C1-714C-46F0-83C8-5A4727CB9783}">
          <p14:sldIdLst>
            <p14:sldId id="421"/>
            <p14:sldId id="2126"/>
            <p14:sldId id="2127"/>
            <p14:sldId id="2128"/>
            <p14:sldId id="2129"/>
            <p14:sldId id="2135"/>
            <p14:sldId id="2136"/>
            <p14:sldId id="2137"/>
            <p14:sldId id="2138"/>
            <p14:sldId id="2139"/>
            <p14:sldId id="2130"/>
            <p14:sldId id="2131"/>
            <p14:sldId id="2132"/>
            <p14:sldId id="2133"/>
            <p14:sldId id="2134"/>
          </p14:sldIdLst>
        </p14:section>
        <p14:section name="9 Distribuce individuálních zadání studentům" id="{CAA3BBA6-5494-47C7-A26E-00583583C34F}">
          <p14:sldIdLst>
            <p14:sldId id="2333"/>
          </p14:sldIdLst>
        </p14:section>
        <p14:section name="10 Funkce Excelu pro změnu řazení studentů" id="{011EAAC5-BCD4-4739-A170-87D477CB638B}">
          <p14:sldIdLst>
            <p14:sldId id="2332"/>
          </p14:sldIdLst>
        </p14:section>
        <p14:section name="11 Import výsledků kvízů do Průběžného hodnocení v InSIS" id="{63EFA0E3-014B-469A-8969-B1C405469BD4}">
          <p14:sldIdLst>
            <p14:sldId id="2331"/>
            <p14:sldId id="2355"/>
          </p14:sldIdLst>
        </p14:section>
        <p14:section name="12 Hromadný test" id="{2694BB03-BA20-4E27-BDBC-FBDBB4E1BA4E}">
          <p14:sldIdLst>
            <p14:sldId id="2354"/>
            <p14:sldId id="2329"/>
          </p14:sldIdLst>
        </p14:section>
        <p14:section name="13 Teams pro administrativu katedry, fakulty" id="{23C0A33C-9285-43D0-872E-C6E175A39E89}">
          <p14:sldIdLst>
            <p14:sldId id="2330"/>
          </p14:sldIdLst>
        </p14:section>
        <p14:section name="14 Hovory" id="{FF8D3227-9BD0-4385-8958-6E5A5FEC5745}">
          <p14:sldIdLst>
            <p14:sldId id="2328"/>
          </p14:sldIdLst>
        </p14:section>
        <p14:section name="15 OneNote" id="{0B00C124-744D-4260-9CF1-BCF58DF032EF}">
          <p14:sldIdLst>
            <p14:sldId id="2236"/>
            <p14:sldId id="2292"/>
          </p14:sldIdLst>
        </p14:section>
        <p14:section name="16 Další využití Teams" id="{43648BB0-F97A-4C2F-BEC7-293E2644D476}">
          <p14:sldIdLst>
            <p14:sldId id="2235"/>
            <p14:sldId id="2252"/>
            <p14:sldId id="2288"/>
            <p14:sldId id="2289"/>
            <p14:sldId id="2290"/>
            <p14:sldId id="2253"/>
            <p14:sldId id="2281"/>
            <p14:sldId id="2254"/>
            <p14:sldId id="2258"/>
            <p14:sldId id="2260"/>
            <p14:sldId id="2259"/>
            <p14:sldId id="2255"/>
            <p14:sldId id="2257"/>
            <p14:sldId id="2256"/>
            <p14:sldId id="2293"/>
          </p14:sldIdLst>
        </p14:section>
        <p14:section name="17 Microsoft Bookings" id="{17AC7F3E-0886-4517-A960-8C5566A4B4B7}">
          <p14:sldIdLst>
            <p14:sldId id="2237"/>
            <p14:sldId id="2294"/>
            <p14:sldId id="2295"/>
            <p14:sldId id="2296"/>
            <p14:sldId id="2297"/>
            <p14:sldId id="2298"/>
          </p14:sldIdLst>
        </p14:section>
        <p14:section name="18 Živé schůzky" id="{E157417D-168E-4566-82ED-33D0A74B303F}">
          <p14:sldIdLst>
            <p14:sldId id="2232"/>
          </p14:sldIdLst>
        </p14:section>
        <p14:section name="19 Mediasite" id="{BD6F75B9-E23C-413F-8538-E01DDA0AF569}">
          <p14:sldIdLst>
            <p14:sldId id="2233"/>
          </p14:sldIdLst>
        </p14:section>
        <p14:section name="20 Odkazy" id="{9CE8C523-EE6C-4D9D-A8C6-E08EC32D81DE}">
          <p14:sldIdLst>
            <p14:sldId id="2251"/>
          </p14:sldIdLst>
        </p14:section>
        <p14:section name="21 Obhajoby závěrečných prací" id="{4F1CD511-ECD3-458B-96CD-84856064951D}">
          <p14:sldIdLst>
            <p14:sldId id="2365"/>
            <p14:sldId id="2366"/>
            <p14:sldId id="2367"/>
            <p14:sldId id="2368"/>
            <p14:sldId id="2369"/>
            <p14:sldId id="2370"/>
            <p14:sldId id="2371"/>
            <p14:sldId id="2372"/>
            <p14:sldId id="2373"/>
            <p14:sldId id="2374"/>
            <p14:sldId id="2375"/>
            <p14:sldId id="2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DDC6"/>
    <a:srgbClr val="FFDDB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05A57B-8624-45E2-8E34-23939771A4C7}" v="32" dt="2020-04-24T04:58:30.2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Styl Světlá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Světlý styl 3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70" autoAdjust="0"/>
    <p:restoredTop sz="94671" autoAdjust="0"/>
  </p:normalViewPr>
  <p:slideViewPr>
    <p:cSldViewPr>
      <p:cViewPr varScale="1">
        <p:scale>
          <a:sx n="110" d="100"/>
          <a:sy n="110" d="100"/>
        </p:scale>
        <p:origin x="163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6"/>
    </p:cViewPr>
  </p:sorterViewPr>
  <p:notesViewPr>
    <p:cSldViewPr>
      <p:cViewPr varScale="1">
        <p:scale>
          <a:sx n="84" d="100"/>
          <a:sy n="84" d="100"/>
        </p:scale>
        <p:origin x="3828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slide" Target="slides/slide155.xml"/><Relationship Id="rId170" Type="http://schemas.openxmlformats.org/officeDocument/2006/relationships/theme" Target="theme/theme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tableStyles" Target="tableStyle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64" Type="http://schemas.openxmlformats.org/officeDocument/2006/relationships/slide" Target="slides/slide160.xml"/><Relationship Id="rId16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72" Type="http://schemas.microsoft.com/office/2016/11/relationships/changesInfo" Target="changesInfos/changesInfo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áš Kubálek" userId="add23078-4725-48e5-87dd-9fe2514ee9a5" providerId="ADAL" clId="{27F50FE8-35F1-4DD6-8443-0791C4313DC8}"/>
  </pc:docChgLst>
  <pc:docChgLst>
    <pc:chgData name="Petr Novák" userId="0756bd9d-b18e-45f5-a01f-7875c9e73bef" providerId="ADAL" clId="{1EE127B8-02A8-4D43-A439-0AAC2225F691}"/>
  </pc:docChgLst>
  <pc:docChgLst>
    <pc:chgData name="Tomáš Kubálek" userId="add23078-4725-48e5-87dd-9fe2514ee9a5" providerId="ADAL" clId="{9A9A10CB-B020-459B-9A63-CCDB774375E2}"/>
    <pc:docChg chg="undo custSel addSld delSld modSld sldOrd delSection modSection">
      <pc:chgData name="Tomáš Kubálek" userId="add23078-4725-48e5-87dd-9fe2514ee9a5" providerId="ADAL" clId="{9A9A10CB-B020-459B-9A63-CCDB774375E2}" dt="2019-07-16T15:06:45.961" v="13544" actId="27636"/>
      <pc:docMkLst>
        <pc:docMk/>
      </pc:docMkLst>
      <pc:sldChg chg="modSp">
        <pc:chgData name="Tomáš Kubálek" userId="add23078-4725-48e5-87dd-9fe2514ee9a5" providerId="ADAL" clId="{9A9A10CB-B020-459B-9A63-CCDB774375E2}" dt="2019-07-16T15:04:42.159" v="13542" actId="6549"/>
        <pc:sldMkLst>
          <pc:docMk/>
          <pc:sldMk cId="0" sldId="382"/>
        </pc:sldMkLst>
        <pc:spChg chg="mod">
          <ac:chgData name="Tomáš Kubálek" userId="add23078-4725-48e5-87dd-9fe2514ee9a5" providerId="ADAL" clId="{9A9A10CB-B020-459B-9A63-CCDB774375E2}" dt="2019-07-16T14:58:37.419" v="13518" actId="6549"/>
          <ac:spMkLst>
            <pc:docMk/>
            <pc:sldMk cId="0" sldId="382"/>
            <ac:spMk id="3077" creationId="{00000000-0000-0000-0000-000000000000}"/>
          </ac:spMkLst>
        </pc:spChg>
        <pc:spChg chg="mod">
          <ac:chgData name="Tomáš Kubálek" userId="add23078-4725-48e5-87dd-9fe2514ee9a5" providerId="ADAL" clId="{9A9A10CB-B020-459B-9A63-CCDB774375E2}" dt="2019-07-16T15:04:42.159" v="13542" actId="6549"/>
          <ac:spMkLst>
            <pc:docMk/>
            <pc:sldMk cId="0" sldId="382"/>
            <ac:spMk id="3078" creationId="{00000000-0000-0000-0000-000000000000}"/>
          </ac:spMkLst>
        </pc:spChg>
      </pc:sldChg>
    </pc:docChg>
  </pc:docChgLst>
  <pc:docChgLst>
    <pc:chgData name="Petr Novák" userId="0756bd9d-b18e-45f5-a01f-7875c9e73bef" providerId="ADAL" clId="{2A976B57-76BC-7849-80FB-8B9C28ADB09C}"/>
    <pc:docChg chg="custSel addSld modSld modSection">
      <pc:chgData name="Petr Novák" userId="0756bd9d-b18e-45f5-a01f-7875c9e73bef" providerId="ADAL" clId="{2A976B57-76BC-7849-80FB-8B9C28ADB09C}" dt="2020-02-13T09:19:48.336" v="124" actId="20577"/>
      <pc:docMkLst>
        <pc:docMk/>
      </pc:docMkLst>
      <pc:sldChg chg="modSp new">
        <pc:chgData name="Petr Novák" userId="0756bd9d-b18e-45f5-a01f-7875c9e73bef" providerId="ADAL" clId="{2A976B57-76BC-7849-80FB-8B9C28ADB09C}" dt="2020-02-13T09:19:48.336" v="124" actId="20577"/>
        <pc:sldMkLst>
          <pc:docMk/>
          <pc:sldMk cId="3039601050" sldId="2164"/>
        </pc:sldMkLst>
        <pc:spChg chg="mod">
          <ac:chgData name="Petr Novák" userId="0756bd9d-b18e-45f5-a01f-7875c9e73bef" providerId="ADAL" clId="{2A976B57-76BC-7849-80FB-8B9C28ADB09C}" dt="2020-02-13T09:16:25.082" v="22" actId="20577"/>
          <ac:spMkLst>
            <pc:docMk/>
            <pc:sldMk cId="3039601050" sldId="2164"/>
            <ac:spMk id="2" creationId="{1D82555E-03F8-9143-8468-D30EDA0BD3CC}"/>
          </ac:spMkLst>
        </pc:spChg>
        <pc:spChg chg="mod">
          <ac:chgData name="Petr Novák" userId="0756bd9d-b18e-45f5-a01f-7875c9e73bef" providerId="ADAL" clId="{2A976B57-76BC-7849-80FB-8B9C28ADB09C}" dt="2020-02-13T09:19:48.336" v="124" actId="20577"/>
          <ac:spMkLst>
            <pc:docMk/>
            <pc:sldMk cId="3039601050" sldId="2164"/>
            <ac:spMk id="3" creationId="{27EB0AE0-D5E5-9D42-9F5F-955BC09A45C2}"/>
          </ac:spMkLst>
        </pc:spChg>
      </pc:sldChg>
    </pc:docChg>
  </pc:docChgLst>
  <pc:docChgLst>
    <pc:chgData name="Tomáš Kubálek" userId="add23078-4725-48e5-87dd-9fe2514ee9a5" providerId="ADAL" clId="{B131E3EF-8810-45D1-8B28-607DA15B58B6}"/>
    <pc:docChg chg="undo custSel addSld modSld sldOrd delSection">
      <pc:chgData name="Tomáš Kubálek" userId="add23078-4725-48e5-87dd-9fe2514ee9a5" providerId="ADAL" clId="{B131E3EF-8810-45D1-8B28-607DA15B58B6}" dt="2020-03-31T10:14:14.879" v="3631" actId="478"/>
      <pc:docMkLst>
        <pc:docMk/>
      </pc:docMkLst>
      <pc:sldChg chg="addSp modSp">
        <pc:chgData name="Tomáš Kubálek" userId="add23078-4725-48e5-87dd-9fe2514ee9a5" providerId="ADAL" clId="{B131E3EF-8810-45D1-8B28-607DA15B58B6}" dt="2020-03-07T17:50:38.582" v="3071" actId="108"/>
        <pc:sldMkLst>
          <pc:docMk/>
          <pc:sldMk cId="3905320954" sldId="2200"/>
        </pc:sldMkLst>
        <pc:spChg chg="mod">
          <ac:chgData name="Tomáš Kubálek" userId="add23078-4725-48e5-87dd-9fe2514ee9a5" providerId="ADAL" clId="{B131E3EF-8810-45D1-8B28-607DA15B58B6}" dt="2020-03-07T17:50:30.077" v="3070" actId="14100"/>
          <ac:spMkLst>
            <pc:docMk/>
            <pc:sldMk cId="3905320954" sldId="2200"/>
            <ac:spMk id="3" creationId="{826E2589-2395-4567-A1AE-E2421333BAE0}"/>
          </ac:spMkLst>
        </pc:spChg>
        <pc:picChg chg="add mod">
          <ac:chgData name="Tomáš Kubálek" userId="add23078-4725-48e5-87dd-9fe2514ee9a5" providerId="ADAL" clId="{B131E3EF-8810-45D1-8B28-607DA15B58B6}" dt="2020-03-07T17:50:38.582" v="3071" actId="108"/>
          <ac:picMkLst>
            <pc:docMk/>
            <pc:sldMk cId="3905320954" sldId="2200"/>
            <ac:picMk id="7" creationId="{8B492346-2A6A-4515-B6AD-69326FD50E62}"/>
          </ac:picMkLst>
        </pc:picChg>
      </pc:sldChg>
      <pc:sldChg chg="addSp modSp">
        <pc:chgData name="Tomáš Kubálek" userId="add23078-4725-48e5-87dd-9fe2514ee9a5" providerId="ADAL" clId="{B131E3EF-8810-45D1-8B28-607DA15B58B6}" dt="2020-03-07T17:37:15.060" v="2692" actId="1076"/>
        <pc:sldMkLst>
          <pc:docMk/>
          <pc:sldMk cId="694453567" sldId="2201"/>
        </pc:sldMkLst>
        <pc:spChg chg="mod">
          <ac:chgData name="Tomáš Kubálek" userId="add23078-4725-48e5-87dd-9fe2514ee9a5" providerId="ADAL" clId="{B131E3EF-8810-45D1-8B28-607DA15B58B6}" dt="2020-03-07T17:36:30.604" v="2687" actId="27636"/>
          <ac:spMkLst>
            <pc:docMk/>
            <pc:sldMk cId="694453567" sldId="2201"/>
            <ac:spMk id="3" creationId="{E74CE74B-3155-45F0-BF69-93D13055D03C}"/>
          </ac:spMkLst>
        </pc:spChg>
        <pc:picChg chg="add">
          <ac:chgData name="Tomáš Kubálek" userId="add23078-4725-48e5-87dd-9fe2514ee9a5" providerId="ADAL" clId="{B131E3EF-8810-45D1-8B28-607DA15B58B6}" dt="2020-03-07T17:33:59.742" v="2561"/>
          <ac:picMkLst>
            <pc:docMk/>
            <pc:sldMk cId="694453567" sldId="2201"/>
            <ac:picMk id="7" creationId="{B7DFA1AC-F79A-4A25-A361-CEDF21941CED}"/>
          </ac:picMkLst>
        </pc:picChg>
        <pc:picChg chg="add">
          <ac:chgData name="Tomáš Kubálek" userId="add23078-4725-48e5-87dd-9fe2514ee9a5" providerId="ADAL" clId="{B131E3EF-8810-45D1-8B28-607DA15B58B6}" dt="2020-03-07T17:33:59.742" v="2561"/>
          <ac:picMkLst>
            <pc:docMk/>
            <pc:sldMk cId="694453567" sldId="2201"/>
            <ac:picMk id="8" creationId="{8E9D71EB-462B-4278-B2B0-575B18AA0B40}"/>
          </ac:picMkLst>
        </pc:picChg>
        <pc:picChg chg="add mod">
          <ac:chgData name="Tomáš Kubálek" userId="add23078-4725-48e5-87dd-9fe2514ee9a5" providerId="ADAL" clId="{B131E3EF-8810-45D1-8B28-607DA15B58B6}" dt="2020-03-07T17:36:06.356" v="2644" actId="1076"/>
          <ac:picMkLst>
            <pc:docMk/>
            <pc:sldMk cId="694453567" sldId="2201"/>
            <ac:picMk id="9" creationId="{5F6C8ED1-06B8-459C-B196-DC58AD09C17B}"/>
          </ac:picMkLst>
        </pc:picChg>
        <pc:picChg chg="add mod modCrop">
          <ac:chgData name="Tomáš Kubálek" userId="add23078-4725-48e5-87dd-9fe2514ee9a5" providerId="ADAL" clId="{B131E3EF-8810-45D1-8B28-607DA15B58B6}" dt="2020-03-07T17:37:15.060" v="2692" actId="1076"/>
          <ac:picMkLst>
            <pc:docMk/>
            <pc:sldMk cId="694453567" sldId="2201"/>
            <ac:picMk id="10" creationId="{CFD457A7-EE39-4AA5-980E-DBC3EA63D5D3}"/>
          </ac:picMkLst>
        </pc:picChg>
        <pc:picChg chg="add mod">
          <ac:chgData name="Tomáš Kubálek" userId="add23078-4725-48e5-87dd-9fe2514ee9a5" providerId="ADAL" clId="{B131E3EF-8810-45D1-8B28-607DA15B58B6}" dt="2020-03-07T17:36:17.318" v="2648" actId="108"/>
          <ac:picMkLst>
            <pc:docMk/>
            <pc:sldMk cId="694453567" sldId="2201"/>
            <ac:picMk id="11" creationId="{C609C9B5-D0D2-4D5A-AF9F-9996D93144F4}"/>
          </ac:picMkLst>
        </pc:picChg>
      </pc:sldChg>
      <pc:sldChg chg="addSp modSp">
        <pc:chgData name="Tomáš Kubálek" userId="add23078-4725-48e5-87dd-9fe2514ee9a5" providerId="ADAL" clId="{B131E3EF-8810-45D1-8B28-607DA15B58B6}" dt="2020-03-11T05:14:22.934" v="3324" actId="20577"/>
        <pc:sldMkLst>
          <pc:docMk/>
          <pc:sldMk cId="3848354369" sldId="2202"/>
        </pc:sldMkLst>
        <pc:spChg chg="mod">
          <ac:chgData name="Tomáš Kubálek" userId="add23078-4725-48e5-87dd-9fe2514ee9a5" providerId="ADAL" clId="{B131E3EF-8810-45D1-8B28-607DA15B58B6}" dt="2020-03-11T05:14:22.934" v="3324" actId="20577"/>
          <ac:spMkLst>
            <pc:docMk/>
            <pc:sldMk cId="3848354369" sldId="2202"/>
            <ac:spMk id="2" creationId="{DA92E576-B09E-42FA-BA44-E8D3A7A560DE}"/>
          </ac:spMkLst>
        </pc:spChg>
        <pc:spChg chg="mod">
          <ac:chgData name="Tomáš Kubálek" userId="add23078-4725-48e5-87dd-9fe2514ee9a5" providerId="ADAL" clId="{B131E3EF-8810-45D1-8B28-607DA15B58B6}" dt="2020-03-11T05:13:41.848" v="3291" actId="20577"/>
          <ac:spMkLst>
            <pc:docMk/>
            <pc:sldMk cId="3848354369" sldId="2202"/>
            <ac:spMk id="3" creationId="{094B2FDC-EA7D-4566-B12D-0AC8CE21A4A5}"/>
          </ac:spMkLst>
        </pc:spChg>
        <pc:picChg chg="add mod">
          <ac:chgData name="Tomáš Kubálek" userId="add23078-4725-48e5-87dd-9fe2514ee9a5" providerId="ADAL" clId="{B131E3EF-8810-45D1-8B28-607DA15B58B6}" dt="2020-03-07T16:06:48.516" v="455" actId="108"/>
          <ac:picMkLst>
            <pc:docMk/>
            <pc:sldMk cId="3848354369" sldId="2202"/>
            <ac:picMk id="7" creationId="{228064CF-2C92-4642-972C-93E7D912F92F}"/>
          </ac:picMkLst>
        </pc:picChg>
      </pc:sldChg>
      <pc:sldChg chg="modSp">
        <pc:chgData name="Tomáš Kubálek" userId="add23078-4725-48e5-87dd-9fe2514ee9a5" providerId="ADAL" clId="{B131E3EF-8810-45D1-8B28-607DA15B58B6}" dt="2020-03-07T16:03:21.470" v="290" actId="11"/>
        <pc:sldMkLst>
          <pc:docMk/>
          <pc:sldMk cId="1622116569" sldId="2205"/>
        </pc:sldMkLst>
        <pc:spChg chg="mod">
          <ac:chgData name="Tomáš Kubálek" userId="add23078-4725-48e5-87dd-9fe2514ee9a5" providerId="ADAL" clId="{B131E3EF-8810-45D1-8B28-607DA15B58B6}" dt="2020-03-07T16:03:21.470" v="290" actId="11"/>
          <ac:spMkLst>
            <pc:docMk/>
            <pc:sldMk cId="1622116569" sldId="2205"/>
            <ac:spMk id="6" creationId="{EF7EEF4D-291D-4B64-87C6-5CE837E673A7}"/>
          </ac:spMkLst>
        </pc:spChg>
      </pc:sldChg>
      <pc:sldChg chg="modSp">
        <pc:chgData name="Tomáš Kubálek" userId="add23078-4725-48e5-87dd-9fe2514ee9a5" providerId="ADAL" clId="{B131E3EF-8810-45D1-8B28-607DA15B58B6}" dt="2020-03-07T16:03:36.291" v="298" actId="20577"/>
        <pc:sldMkLst>
          <pc:docMk/>
          <pc:sldMk cId="950053373" sldId="2206"/>
        </pc:sldMkLst>
        <pc:spChg chg="mod">
          <ac:chgData name="Tomáš Kubálek" userId="add23078-4725-48e5-87dd-9fe2514ee9a5" providerId="ADAL" clId="{B131E3EF-8810-45D1-8B28-607DA15B58B6}" dt="2020-03-07T16:03:36.291" v="298" actId="20577"/>
          <ac:spMkLst>
            <pc:docMk/>
            <pc:sldMk cId="950053373" sldId="2206"/>
            <ac:spMk id="2" creationId="{8078704B-28FE-464B-9A97-B143F5507884}"/>
          </ac:spMkLst>
        </pc:spChg>
        <pc:spChg chg="mod">
          <ac:chgData name="Tomáš Kubálek" userId="add23078-4725-48e5-87dd-9fe2514ee9a5" providerId="ADAL" clId="{B131E3EF-8810-45D1-8B28-607DA15B58B6}" dt="2020-03-07T15:55:17.251" v="179" actId="20577"/>
          <ac:spMkLst>
            <pc:docMk/>
            <pc:sldMk cId="950053373" sldId="2206"/>
            <ac:spMk id="3" creationId="{07AA23ED-EAA8-485A-9878-D7442010B513}"/>
          </ac:spMkLst>
        </pc:spChg>
        <pc:picChg chg="mod">
          <ac:chgData name="Tomáš Kubálek" userId="add23078-4725-48e5-87dd-9fe2514ee9a5" providerId="ADAL" clId="{B131E3EF-8810-45D1-8B28-607DA15B58B6}" dt="2020-03-07T15:59:24.628" v="215" actId="108"/>
          <ac:picMkLst>
            <pc:docMk/>
            <pc:sldMk cId="950053373" sldId="2206"/>
            <ac:picMk id="7" creationId="{023F0078-CE85-423E-9CDF-5E32CB3A36E0}"/>
          </ac:picMkLst>
        </pc:picChg>
      </pc:sldChg>
      <pc:sldChg chg="addSp modSp">
        <pc:chgData name="Tomáš Kubálek" userId="add23078-4725-48e5-87dd-9fe2514ee9a5" providerId="ADAL" clId="{B131E3EF-8810-45D1-8B28-607DA15B58B6}" dt="2020-03-07T16:03:25.251" v="292" actId="20577"/>
        <pc:sldMkLst>
          <pc:docMk/>
          <pc:sldMk cId="1960165571" sldId="2207"/>
        </pc:sldMkLst>
        <pc:spChg chg="mod">
          <ac:chgData name="Tomáš Kubálek" userId="add23078-4725-48e5-87dd-9fe2514ee9a5" providerId="ADAL" clId="{B131E3EF-8810-45D1-8B28-607DA15B58B6}" dt="2020-03-07T16:03:25.251" v="292" actId="20577"/>
          <ac:spMkLst>
            <pc:docMk/>
            <pc:sldMk cId="1960165571" sldId="2207"/>
            <ac:spMk id="2" creationId="{75334AB8-CAAF-4EB9-98D2-BD86FC587D01}"/>
          </ac:spMkLst>
        </pc:spChg>
        <pc:spChg chg="mod">
          <ac:chgData name="Tomáš Kubálek" userId="add23078-4725-48e5-87dd-9fe2514ee9a5" providerId="ADAL" clId="{B131E3EF-8810-45D1-8B28-607DA15B58B6}" dt="2020-03-07T15:55:02.994" v="162" actId="20577"/>
          <ac:spMkLst>
            <pc:docMk/>
            <pc:sldMk cId="1960165571" sldId="2207"/>
            <ac:spMk id="3" creationId="{94863AD6-8951-45F0-B19B-4770254B4C00}"/>
          </ac:spMkLst>
        </pc:spChg>
        <pc:picChg chg="add mod">
          <ac:chgData name="Tomáš Kubálek" userId="add23078-4725-48e5-87dd-9fe2514ee9a5" providerId="ADAL" clId="{B131E3EF-8810-45D1-8B28-607DA15B58B6}" dt="2020-03-07T15:51:37.868" v="26" actId="108"/>
          <ac:picMkLst>
            <pc:docMk/>
            <pc:sldMk cId="1960165571" sldId="2207"/>
            <ac:picMk id="7" creationId="{C6B57AAF-E3FD-4E2F-99E9-5DAE01EBA97C}"/>
          </ac:picMkLst>
        </pc:picChg>
      </pc:sldChg>
      <pc:sldChg chg="addSp modSp add">
        <pc:chgData name="Tomáš Kubálek" userId="add23078-4725-48e5-87dd-9fe2514ee9a5" providerId="ADAL" clId="{B131E3EF-8810-45D1-8B28-607DA15B58B6}" dt="2020-03-07T16:03:29.003" v="294" actId="20577"/>
        <pc:sldMkLst>
          <pc:docMk/>
          <pc:sldMk cId="1223222189" sldId="2208"/>
        </pc:sldMkLst>
        <pc:spChg chg="mod">
          <ac:chgData name="Tomáš Kubálek" userId="add23078-4725-48e5-87dd-9fe2514ee9a5" providerId="ADAL" clId="{B131E3EF-8810-45D1-8B28-607DA15B58B6}" dt="2020-03-07T16:03:29.003" v="294" actId="20577"/>
          <ac:spMkLst>
            <pc:docMk/>
            <pc:sldMk cId="1223222189" sldId="2208"/>
            <ac:spMk id="2" creationId="{8F179DD4-6411-4DD2-98EB-7F6DAE837D96}"/>
          </ac:spMkLst>
        </pc:spChg>
        <pc:spChg chg="mod">
          <ac:chgData name="Tomáš Kubálek" userId="add23078-4725-48e5-87dd-9fe2514ee9a5" providerId="ADAL" clId="{B131E3EF-8810-45D1-8B28-607DA15B58B6}" dt="2020-03-07T15:55:07.722" v="167" actId="20577"/>
          <ac:spMkLst>
            <pc:docMk/>
            <pc:sldMk cId="1223222189" sldId="2208"/>
            <ac:spMk id="3" creationId="{FCA0F063-D86E-4CA3-948C-8FB1E45D48FF}"/>
          </ac:spMkLst>
        </pc:spChg>
        <pc:picChg chg="add mod">
          <ac:chgData name="Tomáš Kubálek" userId="add23078-4725-48e5-87dd-9fe2514ee9a5" providerId="ADAL" clId="{B131E3EF-8810-45D1-8B28-607DA15B58B6}" dt="2020-03-07T15:54:00.397" v="84" actId="108"/>
          <ac:picMkLst>
            <pc:docMk/>
            <pc:sldMk cId="1223222189" sldId="2208"/>
            <ac:picMk id="7" creationId="{976576D4-4957-4E78-9969-9A1224A76BB7}"/>
          </ac:picMkLst>
        </pc:picChg>
        <pc:picChg chg="add mod">
          <ac:chgData name="Tomáš Kubálek" userId="add23078-4725-48e5-87dd-9fe2514ee9a5" providerId="ADAL" clId="{B131E3EF-8810-45D1-8B28-607DA15B58B6}" dt="2020-03-07T15:54:02.668" v="85" actId="108"/>
          <ac:picMkLst>
            <pc:docMk/>
            <pc:sldMk cId="1223222189" sldId="2208"/>
            <ac:picMk id="8" creationId="{19DAFA2E-3620-488E-9265-83CE29540DAB}"/>
          </ac:picMkLst>
        </pc:picChg>
      </pc:sldChg>
      <pc:sldChg chg="addSp modSp add">
        <pc:chgData name="Tomáš Kubálek" userId="add23078-4725-48e5-87dd-9fe2514ee9a5" providerId="ADAL" clId="{B131E3EF-8810-45D1-8B28-607DA15B58B6}" dt="2020-03-07T16:03:32.835" v="296" actId="20577"/>
        <pc:sldMkLst>
          <pc:docMk/>
          <pc:sldMk cId="1531253095" sldId="2209"/>
        </pc:sldMkLst>
        <pc:spChg chg="mod">
          <ac:chgData name="Tomáš Kubálek" userId="add23078-4725-48e5-87dd-9fe2514ee9a5" providerId="ADAL" clId="{B131E3EF-8810-45D1-8B28-607DA15B58B6}" dt="2020-03-07T16:03:32.835" v="296" actId="20577"/>
          <ac:spMkLst>
            <pc:docMk/>
            <pc:sldMk cId="1531253095" sldId="2209"/>
            <ac:spMk id="2" creationId="{ABE9DC4B-9FA6-4302-A305-3B70D0A0ED32}"/>
          </ac:spMkLst>
        </pc:spChg>
        <pc:spChg chg="mod">
          <ac:chgData name="Tomáš Kubálek" userId="add23078-4725-48e5-87dd-9fe2514ee9a5" providerId="ADAL" clId="{B131E3EF-8810-45D1-8B28-607DA15B58B6}" dt="2020-03-07T15:55:11.523" v="172" actId="20577"/>
          <ac:spMkLst>
            <pc:docMk/>
            <pc:sldMk cId="1531253095" sldId="2209"/>
            <ac:spMk id="3" creationId="{4F5CF448-E6ED-4226-9BED-2AAA50230E88}"/>
          </ac:spMkLst>
        </pc:spChg>
        <pc:picChg chg="add mod">
          <ac:chgData name="Tomáš Kubálek" userId="add23078-4725-48e5-87dd-9fe2514ee9a5" providerId="ADAL" clId="{B131E3EF-8810-45D1-8B28-607DA15B58B6}" dt="2020-03-07T15:58:13.770" v="190" actId="1076"/>
          <ac:picMkLst>
            <pc:docMk/>
            <pc:sldMk cId="1531253095" sldId="2209"/>
            <ac:picMk id="7" creationId="{B4A1AA5D-0579-4D7D-A318-D001777FC6D9}"/>
          </ac:picMkLst>
        </pc:picChg>
        <pc:picChg chg="add mod">
          <ac:chgData name="Tomáš Kubálek" userId="add23078-4725-48e5-87dd-9fe2514ee9a5" providerId="ADAL" clId="{B131E3EF-8810-45D1-8B28-607DA15B58B6}" dt="2020-03-07T15:58:10.347" v="189" actId="1076"/>
          <ac:picMkLst>
            <pc:docMk/>
            <pc:sldMk cId="1531253095" sldId="2209"/>
            <ac:picMk id="8" creationId="{E7F296E1-76FE-4746-8FBB-989BA0C45B3B}"/>
          </ac:picMkLst>
        </pc:picChg>
      </pc:sldChg>
      <pc:sldChg chg="addSp modSp add">
        <pc:chgData name="Tomáš Kubálek" userId="add23078-4725-48e5-87dd-9fe2514ee9a5" providerId="ADAL" clId="{B131E3EF-8810-45D1-8B28-607DA15B58B6}" dt="2020-03-07T16:03:42.251" v="300" actId="20577"/>
        <pc:sldMkLst>
          <pc:docMk/>
          <pc:sldMk cId="666816498" sldId="2210"/>
        </pc:sldMkLst>
        <pc:spChg chg="mod">
          <ac:chgData name="Tomáš Kubálek" userId="add23078-4725-48e5-87dd-9fe2514ee9a5" providerId="ADAL" clId="{B131E3EF-8810-45D1-8B28-607DA15B58B6}" dt="2020-03-07T16:03:42.251" v="300" actId="20577"/>
          <ac:spMkLst>
            <pc:docMk/>
            <pc:sldMk cId="666816498" sldId="2210"/>
            <ac:spMk id="2" creationId="{D5397DB7-C8E6-47F4-B086-F784D110AA43}"/>
          </ac:spMkLst>
        </pc:spChg>
        <pc:spChg chg="mod">
          <ac:chgData name="Tomáš Kubálek" userId="add23078-4725-48e5-87dd-9fe2514ee9a5" providerId="ADAL" clId="{B131E3EF-8810-45D1-8B28-607DA15B58B6}" dt="2020-03-07T16:02:39.541" v="289" actId="20577"/>
          <ac:spMkLst>
            <pc:docMk/>
            <pc:sldMk cId="666816498" sldId="2210"/>
            <ac:spMk id="3" creationId="{657A2431-2D6A-4A8F-B3D4-9F81DB2F7CC9}"/>
          </ac:spMkLst>
        </pc:spChg>
        <pc:picChg chg="add mod">
          <ac:chgData name="Tomáš Kubálek" userId="add23078-4725-48e5-87dd-9fe2514ee9a5" providerId="ADAL" clId="{B131E3EF-8810-45D1-8B28-607DA15B58B6}" dt="2020-03-07T16:02:16.235" v="257" actId="1076"/>
          <ac:picMkLst>
            <pc:docMk/>
            <pc:sldMk cId="666816498" sldId="2210"/>
            <ac:picMk id="7" creationId="{3A905A61-0183-4CB8-8814-92EF9177AB12}"/>
          </ac:picMkLst>
        </pc:picChg>
        <pc:picChg chg="add mod">
          <ac:chgData name="Tomáš Kubálek" userId="add23078-4725-48e5-87dd-9fe2514ee9a5" providerId="ADAL" clId="{B131E3EF-8810-45D1-8B28-607DA15B58B6}" dt="2020-03-07T16:02:19.491" v="258" actId="1076"/>
          <ac:picMkLst>
            <pc:docMk/>
            <pc:sldMk cId="666816498" sldId="2210"/>
            <ac:picMk id="8" creationId="{9B51B434-6E2A-48A1-BCE5-205FFCA0AA78}"/>
          </ac:picMkLst>
        </pc:picChg>
      </pc:sldChg>
      <pc:sldChg chg="addSp delSp modSp add">
        <pc:chgData name="Tomáš Kubálek" userId="add23078-4725-48e5-87dd-9fe2514ee9a5" providerId="ADAL" clId="{B131E3EF-8810-45D1-8B28-607DA15B58B6}" dt="2020-03-11T05:19:20.071" v="3551" actId="6549"/>
        <pc:sldMkLst>
          <pc:docMk/>
          <pc:sldMk cId="2132120700" sldId="2211"/>
        </pc:sldMkLst>
        <pc:spChg chg="mod">
          <ac:chgData name="Tomáš Kubálek" userId="add23078-4725-48e5-87dd-9fe2514ee9a5" providerId="ADAL" clId="{B131E3EF-8810-45D1-8B28-607DA15B58B6}" dt="2020-03-11T05:14:42.631" v="3329" actId="20577"/>
          <ac:spMkLst>
            <pc:docMk/>
            <pc:sldMk cId="2132120700" sldId="2211"/>
            <ac:spMk id="2" creationId="{39D5A64A-3D37-4054-B5D8-2256C97236C1}"/>
          </ac:spMkLst>
        </pc:spChg>
        <pc:spChg chg="mod">
          <ac:chgData name="Tomáš Kubálek" userId="add23078-4725-48e5-87dd-9fe2514ee9a5" providerId="ADAL" clId="{B131E3EF-8810-45D1-8B28-607DA15B58B6}" dt="2020-03-11T05:19:20.071" v="3551" actId="6549"/>
          <ac:spMkLst>
            <pc:docMk/>
            <pc:sldMk cId="2132120700" sldId="2211"/>
            <ac:spMk id="3" creationId="{D8FCB3D6-EE71-45F8-8D07-3CB2E287E6F4}"/>
          </ac:spMkLst>
        </pc:spChg>
        <pc:picChg chg="add del mod">
          <ac:chgData name="Tomáš Kubálek" userId="add23078-4725-48e5-87dd-9fe2514ee9a5" providerId="ADAL" clId="{B131E3EF-8810-45D1-8B28-607DA15B58B6}" dt="2020-03-11T05:14:45.033" v="3330" actId="478"/>
          <ac:picMkLst>
            <pc:docMk/>
            <pc:sldMk cId="2132120700" sldId="2211"/>
            <ac:picMk id="7" creationId="{325BB6A3-B62D-4785-A355-8124EA8AB7BD}"/>
          </ac:picMkLst>
        </pc:picChg>
        <pc:picChg chg="add del mod">
          <ac:chgData name="Tomáš Kubálek" userId="add23078-4725-48e5-87dd-9fe2514ee9a5" providerId="ADAL" clId="{B131E3EF-8810-45D1-8B28-607DA15B58B6}" dt="2020-03-11T05:14:45.582" v="3331" actId="478"/>
          <ac:picMkLst>
            <pc:docMk/>
            <pc:sldMk cId="2132120700" sldId="2211"/>
            <ac:picMk id="8" creationId="{E7AD7D63-7D82-4D2D-AE1F-47AE36DB26B5}"/>
          </ac:picMkLst>
        </pc:picChg>
      </pc:sldChg>
      <pc:sldChg chg="addSp modSp add">
        <pc:chgData name="Tomáš Kubálek" userId="add23078-4725-48e5-87dd-9fe2514ee9a5" providerId="ADAL" clId="{B131E3EF-8810-45D1-8B28-607DA15B58B6}" dt="2020-03-11T05:19:31.271" v="3561" actId="6549"/>
        <pc:sldMkLst>
          <pc:docMk/>
          <pc:sldMk cId="2252391815" sldId="2212"/>
        </pc:sldMkLst>
        <pc:spChg chg="mod">
          <ac:chgData name="Tomáš Kubálek" userId="add23078-4725-48e5-87dd-9fe2514ee9a5" providerId="ADAL" clId="{B131E3EF-8810-45D1-8B28-607DA15B58B6}" dt="2020-03-11T05:19:31.271" v="3561" actId="6549"/>
          <ac:spMkLst>
            <pc:docMk/>
            <pc:sldMk cId="2252391815" sldId="2212"/>
            <ac:spMk id="2" creationId="{EBB460A1-D347-41F0-9237-4DC4560D37DB}"/>
          </ac:spMkLst>
        </pc:spChg>
        <pc:spChg chg="mod">
          <ac:chgData name="Tomáš Kubálek" userId="add23078-4725-48e5-87dd-9fe2514ee9a5" providerId="ADAL" clId="{B131E3EF-8810-45D1-8B28-607DA15B58B6}" dt="2020-03-07T16:53:38.777" v="780" actId="14100"/>
          <ac:spMkLst>
            <pc:docMk/>
            <pc:sldMk cId="2252391815" sldId="2212"/>
            <ac:spMk id="3" creationId="{45F42318-F7C0-4CA0-8380-A45BD29B1049}"/>
          </ac:spMkLst>
        </pc:spChg>
        <pc:picChg chg="add mod">
          <ac:chgData name="Tomáš Kubálek" userId="add23078-4725-48e5-87dd-9fe2514ee9a5" providerId="ADAL" clId="{B131E3EF-8810-45D1-8B28-607DA15B58B6}" dt="2020-03-07T16:15:47.981" v="735" actId="108"/>
          <ac:picMkLst>
            <pc:docMk/>
            <pc:sldMk cId="2252391815" sldId="2212"/>
            <ac:picMk id="7" creationId="{8C597FE3-0BAA-4373-98FE-75CD3BB3B87E}"/>
          </ac:picMkLst>
        </pc:picChg>
        <pc:picChg chg="add mod">
          <ac:chgData name="Tomáš Kubálek" userId="add23078-4725-48e5-87dd-9fe2514ee9a5" providerId="ADAL" clId="{B131E3EF-8810-45D1-8B28-607DA15B58B6}" dt="2020-03-07T16:15:48.542" v="736" actId="108"/>
          <ac:picMkLst>
            <pc:docMk/>
            <pc:sldMk cId="2252391815" sldId="2212"/>
            <ac:picMk id="8" creationId="{12750E2D-7A9F-4284-80D7-A22AADE0150E}"/>
          </ac:picMkLst>
        </pc:picChg>
        <pc:picChg chg="add mod">
          <ac:chgData name="Tomáš Kubálek" userId="add23078-4725-48e5-87dd-9fe2514ee9a5" providerId="ADAL" clId="{B131E3EF-8810-45D1-8B28-607DA15B58B6}" dt="2020-03-07T17:29:43.423" v="2504" actId="108"/>
          <ac:picMkLst>
            <pc:docMk/>
            <pc:sldMk cId="2252391815" sldId="2212"/>
            <ac:picMk id="9" creationId="{06B2F3DF-97F9-48E5-A609-04329AFA20F4}"/>
          </ac:picMkLst>
        </pc:picChg>
      </pc:sldChg>
      <pc:sldChg chg="addSp delSp modSp add">
        <pc:chgData name="Tomáš Kubálek" userId="add23078-4725-48e5-87dd-9fe2514ee9a5" providerId="ADAL" clId="{B131E3EF-8810-45D1-8B28-607DA15B58B6}" dt="2020-03-31T10:14:14.879" v="3631" actId="478"/>
        <pc:sldMkLst>
          <pc:docMk/>
          <pc:sldMk cId="845379156" sldId="2213"/>
        </pc:sldMkLst>
        <pc:spChg chg="mod">
          <ac:chgData name="Tomáš Kubálek" userId="add23078-4725-48e5-87dd-9fe2514ee9a5" providerId="ADAL" clId="{B131E3EF-8810-45D1-8B28-607DA15B58B6}" dt="2020-03-11T05:19:36.110" v="3564" actId="20577"/>
          <ac:spMkLst>
            <pc:docMk/>
            <pc:sldMk cId="845379156" sldId="2213"/>
            <ac:spMk id="2" creationId="{4AADCC5C-6791-4F1E-B9F4-F5F298286138}"/>
          </ac:spMkLst>
        </pc:spChg>
        <pc:spChg chg="mod">
          <ac:chgData name="Tomáš Kubálek" userId="add23078-4725-48e5-87dd-9fe2514ee9a5" providerId="ADAL" clId="{B131E3EF-8810-45D1-8B28-607DA15B58B6}" dt="2020-03-07T17:04:36.203" v="1159" actId="113"/>
          <ac:spMkLst>
            <pc:docMk/>
            <pc:sldMk cId="845379156" sldId="2213"/>
            <ac:spMk id="3" creationId="{39DC02A2-723A-4706-ACC5-240FD1308F95}"/>
          </ac:spMkLst>
        </pc:spChg>
        <pc:picChg chg="add mod">
          <ac:chgData name="Tomáš Kubálek" userId="add23078-4725-48e5-87dd-9fe2514ee9a5" providerId="ADAL" clId="{B131E3EF-8810-45D1-8B28-607DA15B58B6}" dt="2020-03-07T17:15:07.411" v="1574" actId="108"/>
          <ac:picMkLst>
            <pc:docMk/>
            <pc:sldMk cId="845379156" sldId="2213"/>
            <ac:picMk id="7" creationId="{43474FF2-9DF6-48F4-9A55-B3DFB802C07A}"/>
          </ac:picMkLst>
        </pc:picChg>
        <pc:picChg chg="add mod">
          <ac:chgData name="Tomáš Kubálek" userId="add23078-4725-48e5-87dd-9fe2514ee9a5" providerId="ADAL" clId="{B131E3EF-8810-45D1-8B28-607DA15B58B6}" dt="2020-03-07T17:15:07.948" v="1575" actId="108"/>
          <ac:picMkLst>
            <pc:docMk/>
            <pc:sldMk cId="845379156" sldId="2213"/>
            <ac:picMk id="8" creationId="{25E7E71D-6841-4526-81DC-946F6A4FD066}"/>
          </ac:picMkLst>
        </pc:picChg>
        <pc:picChg chg="add del">
          <ac:chgData name="Tomáš Kubálek" userId="add23078-4725-48e5-87dd-9fe2514ee9a5" providerId="ADAL" clId="{B131E3EF-8810-45D1-8B28-607DA15B58B6}" dt="2020-03-31T10:14:14.879" v="3631" actId="478"/>
          <ac:picMkLst>
            <pc:docMk/>
            <pc:sldMk cId="845379156" sldId="2213"/>
            <ac:picMk id="9" creationId="{31BD7774-3728-4BC9-8A3F-0D89A0B57120}"/>
          </ac:picMkLst>
        </pc:picChg>
      </pc:sldChg>
      <pc:sldChg chg="addSp delSp modSp add">
        <pc:chgData name="Tomáš Kubálek" userId="add23078-4725-48e5-87dd-9fe2514ee9a5" providerId="ADAL" clId="{B131E3EF-8810-45D1-8B28-607DA15B58B6}" dt="2020-03-11T05:19:40.126" v="3567" actId="20577"/>
        <pc:sldMkLst>
          <pc:docMk/>
          <pc:sldMk cId="1918730083" sldId="2214"/>
        </pc:sldMkLst>
        <pc:spChg chg="mod">
          <ac:chgData name="Tomáš Kubálek" userId="add23078-4725-48e5-87dd-9fe2514ee9a5" providerId="ADAL" clId="{B131E3EF-8810-45D1-8B28-607DA15B58B6}" dt="2020-03-11T05:19:40.126" v="3567" actId="20577"/>
          <ac:spMkLst>
            <pc:docMk/>
            <pc:sldMk cId="1918730083" sldId="2214"/>
            <ac:spMk id="2" creationId="{397E84AE-D389-49E0-A1A1-22ABD00B7757}"/>
          </ac:spMkLst>
        </pc:spChg>
        <pc:spChg chg="mod">
          <ac:chgData name="Tomáš Kubálek" userId="add23078-4725-48e5-87dd-9fe2514ee9a5" providerId="ADAL" clId="{B131E3EF-8810-45D1-8B28-607DA15B58B6}" dt="2020-03-07T17:14:56.323" v="1573" actId="20577"/>
          <ac:spMkLst>
            <pc:docMk/>
            <pc:sldMk cId="1918730083" sldId="2214"/>
            <ac:spMk id="3" creationId="{C8B6FFF2-764C-426D-9123-16053A75259D}"/>
          </ac:spMkLst>
        </pc:spChg>
        <pc:picChg chg="add del">
          <ac:chgData name="Tomáš Kubálek" userId="add23078-4725-48e5-87dd-9fe2514ee9a5" providerId="ADAL" clId="{B131E3EF-8810-45D1-8B28-607DA15B58B6}" dt="2020-03-07T17:06:05.321" v="1243" actId="478"/>
          <ac:picMkLst>
            <pc:docMk/>
            <pc:sldMk cId="1918730083" sldId="2214"/>
            <ac:picMk id="7" creationId="{80410AD0-7BB4-48E2-9A4F-129F72B4554D}"/>
          </ac:picMkLst>
        </pc:picChg>
        <pc:picChg chg="add mod">
          <ac:chgData name="Tomáš Kubálek" userId="add23078-4725-48e5-87dd-9fe2514ee9a5" providerId="ADAL" clId="{B131E3EF-8810-45D1-8B28-607DA15B58B6}" dt="2020-03-11T05:15:29.327" v="3352" actId="1036"/>
          <ac:picMkLst>
            <pc:docMk/>
            <pc:sldMk cId="1918730083" sldId="2214"/>
            <ac:picMk id="8" creationId="{AA543594-BBF9-4ADA-BA9E-94FEFED704D5}"/>
          </ac:picMkLst>
        </pc:picChg>
        <pc:picChg chg="add mod">
          <ac:chgData name="Tomáš Kubálek" userId="add23078-4725-48e5-87dd-9fe2514ee9a5" providerId="ADAL" clId="{B131E3EF-8810-45D1-8B28-607DA15B58B6}" dt="2020-03-07T17:15:09.645" v="1577" actId="108"/>
          <ac:picMkLst>
            <pc:docMk/>
            <pc:sldMk cId="1918730083" sldId="2214"/>
            <ac:picMk id="9" creationId="{A22F9FFF-07FE-4C92-AADE-DBD9405A067E}"/>
          </ac:picMkLst>
        </pc:picChg>
        <pc:picChg chg="add mod">
          <ac:chgData name="Tomáš Kubálek" userId="add23078-4725-48e5-87dd-9fe2514ee9a5" providerId="ADAL" clId="{B131E3EF-8810-45D1-8B28-607DA15B58B6}" dt="2020-03-07T17:15:09.044" v="1576" actId="108"/>
          <ac:picMkLst>
            <pc:docMk/>
            <pc:sldMk cId="1918730083" sldId="2214"/>
            <ac:picMk id="10" creationId="{FD0600D9-70FB-466A-8D22-BE0898DF7715}"/>
          </ac:picMkLst>
        </pc:picChg>
      </pc:sldChg>
      <pc:sldChg chg="addSp modSp add">
        <pc:chgData name="Tomáš Kubálek" userId="add23078-4725-48e5-87dd-9fe2514ee9a5" providerId="ADAL" clId="{B131E3EF-8810-45D1-8B28-607DA15B58B6}" dt="2020-03-16T19:54:05.569" v="3610" actId="20577"/>
        <pc:sldMkLst>
          <pc:docMk/>
          <pc:sldMk cId="2997577586" sldId="2215"/>
        </pc:sldMkLst>
        <pc:spChg chg="mod">
          <ac:chgData name="Tomáš Kubálek" userId="add23078-4725-48e5-87dd-9fe2514ee9a5" providerId="ADAL" clId="{B131E3EF-8810-45D1-8B28-607DA15B58B6}" dt="2020-03-11T05:19:44.263" v="3570" actId="20577"/>
          <ac:spMkLst>
            <pc:docMk/>
            <pc:sldMk cId="2997577586" sldId="2215"/>
            <ac:spMk id="2" creationId="{ABA9ECBF-34F9-42C8-8DB4-2307EBC1D769}"/>
          </ac:spMkLst>
        </pc:spChg>
        <pc:spChg chg="mod">
          <ac:chgData name="Tomáš Kubálek" userId="add23078-4725-48e5-87dd-9fe2514ee9a5" providerId="ADAL" clId="{B131E3EF-8810-45D1-8B28-607DA15B58B6}" dt="2020-03-16T19:54:05.569" v="3610" actId="20577"/>
          <ac:spMkLst>
            <pc:docMk/>
            <pc:sldMk cId="2997577586" sldId="2215"/>
            <ac:spMk id="3" creationId="{12C630A7-A678-4978-81CF-FFEE29EC4ED5}"/>
          </ac:spMkLst>
        </pc:spChg>
        <pc:picChg chg="add mod">
          <ac:chgData name="Tomáš Kubálek" userId="add23078-4725-48e5-87dd-9fe2514ee9a5" providerId="ADAL" clId="{B131E3EF-8810-45D1-8B28-607DA15B58B6}" dt="2020-03-07T17:17:52.060" v="1653" actId="108"/>
          <ac:picMkLst>
            <pc:docMk/>
            <pc:sldMk cId="2997577586" sldId="2215"/>
            <ac:picMk id="7" creationId="{B4A03EF2-15C0-4744-AD43-4155D86093C1}"/>
          </ac:picMkLst>
        </pc:picChg>
      </pc:sldChg>
      <pc:sldChg chg="addSp modSp add">
        <pc:chgData name="Tomáš Kubálek" userId="add23078-4725-48e5-87dd-9fe2514ee9a5" providerId="ADAL" clId="{B131E3EF-8810-45D1-8B28-607DA15B58B6}" dt="2020-03-11T05:19:50.151" v="3573" actId="20577"/>
        <pc:sldMkLst>
          <pc:docMk/>
          <pc:sldMk cId="732316116" sldId="2216"/>
        </pc:sldMkLst>
        <pc:spChg chg="mod">
          <ac:chgData name="Tomáš Kubálek" userId="add23078-4725-48e5-87dd-9fe2514ee9a5" providerId="ADAL" clId="{B131E3EF-8810-45D1-8B28-607DA15B58B6}" dt="2020-03-11T05:19:50.151" v="3573" actId="20577"/>
          <ac:spMkLst>
            <pc:docMk/>
            <pc:sldMk cId="732316116" sldId="2216"/>
            <ac:spMk id="2" creationId="{327F221F-0469-470A-ACBC-332227C51A7E}"/>
          </ac:spMkLst>
        </pc:spChg>
        <pc:spChg chg="mod">
          <ac:chgData name="Tomáš Kubálek" userId="add23078-4725-48e5-87dd-9fe2514ee9a5" providerId="ADAL" clId="{B131E3EF-8810-45D1-8B28-607DA15B58B6}" dt="2020-03-07T17:24:07.660" v="2154" actId="6549"/>
          <ac:spMkLst>
            <pc:docMk/>
            <pc:sldMk cId="732316116" sldId="2216"/>
            <ac:spMk id="3" creationId="{6DC926E9-7F39-4214-B17B-3590A96048BA}"/>
          </ac:spMkLst>
        </pc:spChg>
        <pc:picChg chg="add mod">
          <ac:chgData name="Tomáš Kubálek" userId="add23078-4725-48e5-87dd-9fe2514ee9a5" providerId="ADAL" clId="{B131E3EF-8810-45D1-8B28-607DA15B58B6}" dt="2020-03-07T17:23:28.003" v="2133" actId="1036"/>
          <ac:picMkLst>
            <pc:docMk/>
            <pc:sldMk cId="732316116" sldId="2216"/>
            <ac:picMk id="7" creationId="{3B776B76-C5D7-49F3-AA61-19A11BCEFAF7}"/>
          </ac:picMkLst>
        </pc:picChg>
        <pc:picChg chg="add mod">
          <ac:chgData name="Tomáš Kubálek" userId="add23078-4725-48e5-87dd-9fe2514ee9a5" providerId="ADAL" clId="{B131E3EF-8810-45D1-8B28-607DA15B58B6}" dt="2020-03-07T17:23:25.227" v="2130" actId="1035"/>
          <ac:picMkLst>
            <pc:docMk/>
            <pc:sldMk cId="732316116" sldId="2216"/>
            <ac:picMk id="8" creationId="{9016C9F3-10B9-4A31-9400-392952BA64ED}"/>
          </ac:picMkLst>
        </pc:picChg>
      </pc:sldChg>
      <pc:sldChg chg="addSp modSp add">
        <pc:chgData name="Tomáš Kubálek" userId="add23078-4725-48e5-87dd-9fe2514ee9a5" providerId="ADAL" clId="{B131E3EF-8810-45D1-8B28-607DA15B58B6}" dt="2020-03-07T17:19:36.660" v="1766" actId="108"/>
        <pc:sldMkLst>
          <pc:docMk/>
          <pc:sldMk cId="3658628656" sldId="2217"/>
        </pc:sldMkLst>
        <pc:spChg chg="mod">
          <ac:chgData name="Tomáš Kubálek" userId="add23078-4725-48e5-87dd-9fe2514ee9a5" providerId="ADAL" clId="{B131E3EF-8810-45D1-8B28-607DA15B58B6}" dt="2020-03-07T17:18:34.203" v="1701" actId="20577"/>
          <ac:spMkLst>
            <pc:docMk/>
            <pc:sldMk cId="3658628656" sldId="2217"/>
            <ac:spMk id="2" creationId="{3A05E19A-4AEA-4632-8D49-B8E1F37BA9BB}"/>
          </ac:spMkLst>
        </pc:spChg>
        <pc:spChg chg="mod">
          <ac:chgData name="Tomáš Kubálek" userId="add23078-4725-48e5-87dd-9fe2514ee9a5" providerId="ADAL" clId="{B131E3EF-8810-45D1-8B28-607DA15B58B6}" dt="2020-03-07T17:19:29.187" v="1764" actId="14100"/>
          <ac:spMkLst>
            <pc:docMk/>
            <pc:sldMk cId="3658628656" sldId="2217"/>
            <ac:spMk id="3" creationId="{E942AAF3-FFDC-442D-A55C-2F21DE810082}"/>
          </ac:spMkLst>
        </pc:spChg>
        <pc:picChg chg="add mod">
          <ac:chgData name="Tomáš Kubálek" userId="add23078-4725-48e5-87dd-9fe2514ee9a5" providerId="ADAL" clId="{B131E3EF-8810-45D1-8B28-607DA15B58B6}" dt="2020-03-07T17:19:36.660" v="1766" actId="108"/>
          <ac:picMkLst>
            <pc:docMk/>
            <pc:sldMk cId="3658628656" sldId="2217"/>
            <ac:picMk id="7" creationId="{E20C136D-93EF-4D87-8AD8-A989C1A0F2E2}"/>
          </ac:picMkLst>
        </pc:picChg>
      </pc:sldChg>
      <pc:sldChg chg="addSp modSp add">
        <pc:chgData name="Tomáš Kubálek" userId="add23078-4725-48e5-87dd-9fe2514ee9a5" providerId="ADAL" clId="{B131E3EF-8810-45D1-8B28-607DA15B58B6}" dt="2020-03-07T17:30:28.459" v="2509" actId="14100"/>
        <pc:sldMkLst>
          <pc:docMk/>
          <pc:sldMk cId="2294911652" sldId="2218"/>
        </pc:sldMkLst>
        <pc:spChg chg="mod">
          <ac:chgData name="Tomáš Kubálek" userId="add23078-4725-48e5-87dd-9fe2514ee9a5" providerId="ADAL" clId="{B131E3EF-8810-45D1-8B28-607DA15B58B6}" dt="2020-03-07T17:25:25.071" v="2263" actId="20577"/>
          <ac:spMkLst>
            <pc:docMk/>
            <pc:sldMk cId="2294911652" sldId="2218"/>
            <ac:spMk id="2" creationId="{D385AF49-E7D8-4C46-AED6-D54E1510EBBE}"/>
          </ac:spMkLst>
        </pc:spChg>
        <pc:spChg chg="mod">
          <ac:chgData name="Tomáš Kubálek" userId="add23078-4725-48e5-87dd-9fe2514ee9a5" providerId="ADAL" clId="{B131E3EF-8810-45D1-8B28-607DA15B58B6}" dt="2020-03-07T17:27:42.780" v="2499" actId="27636"/>
          <ac:spMkLst>
            <pc:docMk/>
            <pc:sldMk cId="2294911652" sldId="2218"/>
            <ac:spMk id="3" creationId="{E478F4DD-C128-447D-8D79-0887FA52EA7F}"/>
          </ac:spMkLst>
        </pc:spChg>
        <pc:picChg chg="add mod">
          <ac:chgData name="Tomáš Kubálek" userId="add23078-4725-48e5-87dd-9fe2514ee9a5" providerId="ADAL" clId="{B131E3EF-8810-45D1-8B28-607DA15B58B6}" dt="2020-03-07T17:27:47.835" v="2501" actId="1076"/>
          <ac:picMkLst>
            <pc:docMk/>
            <pc:sldMk cId="2294911652" sldId="2218"/>
            <ac:picMk id="7" creationId="{517BAE8A-342B-4E18-B80A-CDA1CCD5DDF7}"/>
          </ac:picMkLst>
        </pc:picChg>
        <pc:picChg chg="add mod">
          <ac:chgData name="Tomáš Kubálek" userId="add23078-4725-48e5-87dd-9fe2514ee9a5" providerId="ADAL" clId="{B131E3EF-8810-45D1-8B28-607DA15B58B6}" dt="2020-03-07T17:27:45.740" v="2500" actId="1076"/>
          <ac:picMkLst>
            <pc:docMk/>
            <pc:sldMk cId="2294911652" sldId="2218"/>
            <ac:picMk id="8" creationId="{8E26F9CC-5F68-42EF-BC54-EEB2B2A8C75B}"/>
          </ac:picMkLst>
        </pc:picChg>
        <pc:picChg chg="add mod">
          <ac:chgData name="Tomáš Kubálek" userId="add23078-4725-48e5-87dd-9fe2514ee9a5" providerId="ADAL" clId="{B131E3EF-8810-45D1-8B28-607DA15B58B6}" dt="2020-03-07T17:30:28.459" v="2509" actId="14100"/>
          <ac:picMkLst>
            <pc:docMk/>
            <pc:sldMk cId="2294911652" sldId="2218"/>
            <ac:picMk id="9" creationId="{4F447EF8-5AE1-4563-8253-8501BFCAAD20}"/>
          </ac:picMkLst>
        </pc:picChg>
      </pc:sldChg>
      <pc:sldChg chg="addSp modSp add">
        <pc:chgData name="Tomáš Kubálek" userId="add23078-4725-48e5-87dd-9fe2514ee9a5" providerId="ADAL" clId="{B131E3EF-8810-45D1-8B28-607DA15B58B6}" dt="2020-03-16T20:03:34.464" v="3629" actId="1076"/>
        <pc:sldMkLst>
          <pc:docMk/>
          <pc:sldMk cId="3327840249" sldId="2219"/>
        </pc:sldMkLst>
        <pc:spChg chg="mod">
          <ac:chgData name="Tomáš Kubálek" userId="add23078-4725-48e5-87dd-9fe2514ee9a5" providerId="ADAL" clId="{B131E3EF-8810-45D1-8B28-607DA15B58B6}" dt="2020-03-11T05:19:54.838" v="3576" actId="20577"/>
          <ac:spMkLst>
            <pc:docMk/>
            <pc:sldMk cId="3327840249" sldId="2219"/>
            <ac:spMk id="2" creationId="{F2C5555A-4A09-45E9-BFAC-DD08BE829745}"/>
          </ac:spMkLst>
        </pc:spChg>
        <pc:spChg chg="mod">
          <ac:chgData name="Tomáš Kubálek" userId="add23078-4725-48e5-87dd-9fe2514ee9a5" providerId="ADAL" clId="{B131E3EF-8810-45D1-8B28-607DA15B58B6}" dt="2020-03-16T20:03:18.764" v="3627" actId="108"/>
          <ac:spMkLst>
            <pc:docMk/>
            <pc:sldMk cId="3327840249" sldId="2219"/>
            <ac:spMk id="3" creationId="{B2BDBFA4-6C92-433A-9C83-AC6AF13E5EE6}"/>
          </ac:spMkLst>
        </pc:spChg>
        <pc:picChg chg="add mod">
          <ac:chgData name="Tomáš Kubálek" userId="add23078-4725-48e5-87dd-9fe2514ee9a5" providerId="ADAL" clId="{B131E3EF-8810-45D1-8B28-607DA15B58B6}" dt="2020-03-07T17:53:32.502" v="3208" actId="108"/>
          <ac:picMkLst>
            <pc:docMk/>
            <pc:sldMk cId="3327840249" sldId="2219"/>
            <ac:picMk id="7" creationId="{4E721231-139F-4336-AA82-A1FF53B0C539}"/>
          </ac:picMkLst>
        </pc:picChg>
        <pc:picChg chg="add mod">
          <ac:chgData name="Tomáš Kubálek" userId="add23078-4725-48e5-87dd-9fe2514ee9a5" providerId="ADAL" clId="{B131E3EF-8810-45D1-8B28-607DA15B58B6}" dt="2020-03-16T20:03:34.464" v="3629" actId="1076"/>
          <ac:picMkLst>
            <pc:docMk/>
            <pc:sldMk cId="3327840249" sldId="2219"/>
            <ac:picMk id="8" creationId="{5795BA23-C536-43BB-AA15-4F5C86AD37DD}"/>
          </ac:picMkLst>
        </pc:picChg>
      </pc:sldChg>
      <pc:sldChg chg="addSp modSp add">
        <pc:chgData name="Tomáš Kubálek" userId="add23078-4725-48e5-87dd-9fe2514ee9a5" providerId="ADAL" clId="{B131E3EF-8810-45D1-8B28-607DA15B58B6}" dt="2020-03-07T17:40:44.429" v="2834" actId="1076"/>
        <pc:sldMkLst>
          <pc:docMk/>
          <pc:sldMk cId="3774322688" sldId="2220"/>
        </pc:sldMkLst>
        <pc:spChg chg="mod">
          <ac:chgData name="Tomáš Kubálek" userId="add23078-4725-48e5-87dd-9fe2514ee9a5" providerId="ADAL" clId="{B131E3EF-8810-45D1-8B28-607DA15B58B6}" dt="2020-03-07T17:37:59.284" v="2719" actId="6549"/>
          <ac:spMkLst>
            <pc:docMk/>
            <pc:sldMk cId="3774322688" sldId="2220"/>
            <ac:spMk id="2" creationId="{5E471185-F956-416D-A63E-7D9EE6F733BB}"/>
          </ac:spMkLst>
        </pc:spChg>
        <pc:spChg chg="mod">
          <ac:chgData name="Tomáš Kubálek" userId="add23078-4725-48e5-87dd-9fe2514ee9a5" providerId="ADAL" clId="{B131E3EF-8810-45D1-8B28-607DA15B58B6}" dt="2020-03-07T17:40:21.790" v="2828" actId="6549"/>
          <ac:spMkLst>
            <pc:docMk/>
            <pc:sldMk cId="3774322688" sldId="2220"/>
            <ac:spMk id="3" creationId="{F3F224F2-1CCF-4F42-B97C-D4930C74D87A}"/>
          </ac:spMkLst>
        </pc:spChg>
        <pc:picChg chg="add mod">
          <ac:chgData name="Tomáš Kubálek" userId="add23078-4725-48e5-87dd-9fe2514ee9a5" providerId="ADAL" clId="{B131E3EF-8810-45D1-8B28-607DA15B58B6}" dt="2020-03-07T17:38:07.693" v="2721" actId="108"/>
          <ac:picMkLst>
            <pc:docMk/>
            <pc:sldMk cId="3774322688" sldId="2220"/>
            <ac:picMk id="7" creationId="{1D499ABA-61D5-42E8-A800-8ACB984524BE}"/>
          </ac:picMkLst>
        </pc:picChg>
        <pc:picChg chg="add mod">
          <ac:chgData name="Tomáš Kubálek" userId="add23078-4725-48e5-87dd-9fe2514ee9a5" providerId="ADAL" clId="{B131E3EF-8810-45D1-8B28-607DA15B58B6}" dt="2020-03-07T17:39:00.326" v="2801" actId="108"/>
          <ac:picMkLst>
            <pc:docMk/>
            <pc:sldMk cId="3774322688" sldId="2220"/>
            <ac:picMk id="8" creationId="{0237D49E-8F94-4BE3-B9F2-038D00C58E13}"/>
          </ac:picMkLst>
        </pc:picChg>
        <pc:picChg chg="add mod">
          <ac:chgData name="Tomáš Kubálek" userId="add23078-4725-48e5-87dd-9fe2514ee9a5" providerId="ADAL" clId="{B131E3EF-8810-45D1-8B28-607DA15B58B6}" dt="2020-03-07T17:40:44.429" v="2834" actId="1076"/>
          <ac:picMkLst>
            <pc:docMk/>
            <pc:sldMk cId="3774322688" sldId="2220"/>
            <ac:picMk id="9" creationId="{6EA141E3-609A-42CE-BCB1-A790F99A276B}"/>
          </ac:picMkLst>
        </pc:picChg>
      </pc:sldChg>
      <pc:sldChg chg="addSp delSp modSp add ord">
        <pc:chgData name="Tomáš Kubálek" userId="add23078-4725-48e5-87dd-9fe2514ee9a5" providerId="ADAL" clId="{B131E3EF-8810-45D1-8B28-607DA15B58B6}" dt="2020-03-07T17:47:03.039" v="2957" actId="108"/>
        <pc:sldMkLst>
          <pc:docMk/>
          <pc:sldMk cId="548029007" sldId="2221"/>
        </pc:sldMkLst>
        <pc:spChg chg="mod">
          <ac:chgData name="Tomáš Kubálek" userId="add23078-4725-48e5-87dd-9fe2514ee9a5" providerId="ADAL" clId="{B131E3EF-8810-45D1-8B28-607DA15B58B6}" dt="2020-03-07T17:45:26.807" v="2913" actId="6549"/>
          <ac:spMkLst>
            <pc:docMk/>
            <pc:sldMk cId="548029007" sldId="2221"/>
            <ac:spMk id="2" creationId="{4AADCC5C-6791-4F1E-B9F4-F5F298286138}"/>
          </ac:spMkLst>
        </pc:spChg>
        <pc:spChg chg="mod">
          <ac:chgData name="Tomáš Kubálek" userId="add23078-4725-48e5-87dd-9fe2514ee9a5" providerId="ADAL" clId="{B131E3EF-8810-45D1-8B28-607DA15B58B6}" dt="2020-03-07T17:46:53.168" v="2954" actId="20577"/>
          <ac:spMkLst>
            <pc:docMk/>
            <pc:sldMk cId="548029007" sldId="2221"/>
            <ac:spMk id="3" creationId="{39DC02A2-723A-4706-ACC5-240FD1308F95}"/>
          </ac:spMkLst>
        </pc:spChg>
        <pc:picChg chg="del">
          <ac:chgData name="Tomáš Kubálek" userId="add23078-4725-48e5-87dd-9fe2514ee9a5" providerId="ADAL" clId="{B131E3EF-8810-45D1-8B28-607DA15B58B6}" dt="2020-03-07T17:41:55.772" v="2841" actId="478"/>
          <ac:picMkLst>
            <pc:docMk/>
            <pc:sldMk cId="548029007" sldId="2221"/>
            <ac:picMk id="7" creationId="{43474FF2-9DF6-48F4-9A55-B3DFB802C07A}"/>
          </ac:picMkLst>
        </pc:picChg>
        <pc:picChg chg="del">
          <ac:chgData name="Tomáš Kubálek" userId="add23078-4725-48e5-87dd-9fe2514ee9a5" providerId="ADAL" clId="{B131E3EF-8810-45D1-8B28-607DA15B58B6}" dt="2020-03-07T17:42:37.725" v="2846" actId="478"/>
          <ac:picMkLst>
            <pc:docMk/>
            <pc:sldMk cId="548029007" sldId="2221"/>
            <ac:picMk id="8" creationId="{25E7E71D-6841-4526-81DC-946F6A4FD066}"/>
          </ac:picMkLst>
        </pc:picChg>
        <pc:picChg chg="add mod">
          <ac:chgData name="Tomáš Kubálek" userId="add23078-4725-48e5-87dd-9fe2514ee9a5" providerId="ADAL" clId="{B131E3EF-8810-45D1-8B28-607DA15B58B6}" dt="2020-03-07T17:42:05.221" v="2845" actId="14100"/>
          <ac:picMkLst>
            <pc:docMk/>
            <pc:sldMk cId="548029007" sldId="2221"/>
            <ac:picMk id="9" creationId="{A2B4ACB7-C292-4A61-8AAB-CF9218D53949}"/>
          </ac:picMkLst>
        </pc:picChg>
        <pc:picChg chg="add mod">
          <ac:chgData name="Tomáš Kubálek" userId="add23078-4725-48e5-87dd-9fe2514ee9a5" providerId="ADAL" clId="{B131E3EF-8810-45D1-8B28-607DA15B58B6}" dt="2020-03-07T17:42:48.647" v="2851" actId="108"/>
          <ac:picMkLst>
            <pc:docMk/>
            <pc:sldMk cId="548029007" sldId="2221"/>
            <ac:picMk id="10" creationId="{F4F0A8FC-D3F7-4AD1-9AD2-BD88A3D63BD7}"/>
          </ac:picMkLst>
        </pc:picChg>
        <pc:picChg chg="add del">
          <ac:chgData name="Tomáš Kubálek" userId="add23078-4725-48e5-87dd-9fe2514ee9a5" providerId="ADAL" clId="{B131E3EF-8810-45D1-8B28-607DA15B58B6}" dt="2020-03-07T17:44:12.213" v="2853" actId="478"/>
          <ac:picMkLst>
            <pc:docMk/>
            <pc:sldMk cId="548029007" sldId="2221"/>
            <ac:picMk id="11" creationId="{3E5F621F-B51C-438D-8F79-9D1CD7B4B784}"/>
          </ac:picMkLst>
        </pc:picChg>
        <pc:picChg chg="add mod">
          <ac:chgData name="Tomáš Kubálek" userId="add23078-4725-48e5-87dd-9fe2514ee9a5" providerId="ADAL" clId="{B131E3EF-8810-45D1-8B28-607DA15B58B6}" dt="2020-03-07T17:47:03.039" v="2957" actId="108"/>
          <ac:picMkLst>
            <pc:docMk/>
            <pc:sldMk cId="548029007" sldId="2221"/>
            <ac:picMk id="12" creationId="{84975DE7-A2EB-4740-85DF-636D1E476BEF}"/>
          </ac:picMkLst>
        </pc:picChg>
      </pc:sldChg>
      <pc:sldChg chg="addSp delSp modSp add">
        <pc:chgData name="Tomáš Kubálek" userId="add23078-4725-48e5-87dd-9fe2514ee9a5" providerId="ADAL" clId="{B131E3EF-8810-45D1-8B28-607DA15B58B6}" dt="2020-03-07T17:47:52.412" v="2964" actId="14100"/>
        <pc:sldMkLst>
          <pc:docMk/>
          <pc:sldMk cId="4013861352" sldId="2222"/>
        </pc:sldMkLst>
        <pc:spChg chg="mod">
          <ac:chgData name="Tomáš Kubálek" userId="add23078-4725-48e5-87dd-9fe2514ee9a5" providerId="ADAL" clId="{B131E3EF-8810-45D1-8B28-607DA15B58B6}" dt="2020-03-07T17:44:20.613" v="2882" actId="20577"/>
          <ac:spMkLst>
            <pc:docMk/>
            <pc:sldMk cId="4013861352" sldId="2222"/>
            <ac:spMk id="2" creationId="{5C25C0CC-913B-408E-8F10-4823B233384B}"/>
          </ac:spMkLst>
        </pc:spChg>
        <pc:spChg chg="del">
          <ac:chgData name="Tomáš Kubálek" userId="add23078-4725-48e5-87dd-9fe2514ee9a5" providerId="ADAL" clId="{B131E3EF-8810-45D1-8B28-607DA15B58B6}" dt="2020-03-07T17:44:27.114" v="2883"/>
          <ac:spMkLst>
            <pc:docMk/>
            <pc:sldMk cId="4013861352" sldId="2222"/>
            <ac:spMk id="3" creationId="{50A106DF-0605-45D5-9A46-C451C2C478AF}"/>
          </ac:spMkLst>
        </pc:spChg>
        <pc:spChg chg="add mod">
          <ac:chgData name="Tomáš Kubálek" userId="add23078-4725-48e5-87dd-9fe2514ee9a5" providerId="ADAL" clId="{B131E3EF-8810-45D1-8B28-607DA15B58B6}" dt="2020-03-07T17:44:51.016" v="2888"/>
          <ac:spMkLst>
            <pc:docMk/>
            <pc:sldMk cId="4013861352" sldId="2222"/>
            <ac:spMk id="8" creationId="{E52F2D8C-9190-4639-84CA-F01A8D049DA5}"/>
          </ac:spMkLst>
        </pc:spChg>
        <pc:picChg chg="add del mod">
          <ac:chgData name="Tomáš Kubálek" userId="add23078-4725-48e5-87dd-9fe2514ee9a5" providerId="ADAL" clId="{B131E3EF-8810-45D1-8B28-607DA15B58B6}" dt="2020-03-07T17:47:42.109" v="2958" actId="478"/>
          <ac:picMkLst>
            <pc:docMk/>
            <pc:sldMk cId="4013861352" sldId="2222"/>
            <ac:picMk id="7" creationId="{401F38AB-4237-4ABE-8718-58C4D3020D78}"/>
          </ac:picMkLst>
        </pc:picChg>
        <pc:picChg chg="add mod">
          <ac:chgData name="Tomáš Kubálek" userId="add23078-4725-48e5-87dd-9fe2514ee9a5" providerId="ADAL" clId="{B131E3EF-8810-45D1-8B28-607DA15B58B6}" dt="2020-03-07T17:47:52.412" v="2964" actId="14100"/>
          <ac:picMkLst>
            <pc:docMk/>
            <pc:sldMk cId="4013861352" sldId="2222"/>
            <ac:picMk id="9" creationId="{EC8E208E-9510-43AF-97ED-152875114B2C}"/>
          </ac:picMkLst>
        </pc:picChg>
      </pc:sldChg>
      <pc:sldChg chg="modSp add">
        <pc:chgData name="Tomáš Kubálek" userId="add23078-4725-48e5-87dd-9fe2514ee9a5" providerId="ADAL" clId="{B131E3EF-8810-45D1-8B28-607DA15B58B6}" dt="2020-03-07T17:51:38.853" v="3198" actId="20577"/>
        <pc:sldMkLst>
          <pc:docMk/>
          <pc:sldMk cId="433768069" sldId="2223"/>
        </pc:sldMkLst>
        <pc:spChg chg="mod">
          <ac:chgData name="Tomáš Kubálek" userId="add23078-4725-48e5-87dd-9fe2514ee9a5" providerId="ADAL" clId="{B131E3EF-8810-45D1-8B28-607DA15B58B6}" dt="2020-03-07T17:50:47.524" v="3088" actId="20577"/>
          <ac:spMkLst>
            <pc:docMk/>
            <pc:sldMk cId="433768069" sldId="2223"/>
            <ac:spMk id="2" creationId="{34D848F2-925C-4957-86FA-7B3FEEDCDA81}"/>
          </ac:spMkLst>
        </pc:spChg>
        <pc:spChg chg="mod">
          <ac:chgData name="Tomáš Kubálek" userId="add23078-4725-48e5-87dd-9fe2514ee9a5" providerId="ADAL" clId="{B131E3EF-8810-45D1-8B28-607DA15B58B6}" dt="2020-03-07T17:51:38.853" v="3198" actId="20577"/>
          <ac:spMkLst>
            <pc:docMk/>
            <pc:sldMk cId="433768069" sldId="2223"/>
            <ac:spMk id="3" creationId="{E4045C8B-C4D9-4CD6-97CF-122F7759E031}"/>
          </ac:spMkLst>
        </pc:spChg>
      </pc:sldChg>
      <pc:sldChg chg="modSp add">
        <pc:chgData name="Tomáš Kubálek" userId="add23078-4725-48e5-87dd-9fe2514ee9a5" providerId="ADAL" clId="{B131E3EF-8810-45D1-8B28-607DA15B58B6}" dt="2020-03-11T05:54:27.534" v="3607" actId="20577"/>
        <pc:sldMkLst>
          <pc:docMk/>
          <pc:sldMk cId="2515545807" sldId="2224"/>
        </pc:sldMkLst>
        <pc:spChg chg="mod">
          <ac:chgData name="Tomáš Kubálek" userId="add23078-4725-48e5-87dd-9fe2514ee9a5" providerId="ADAL" clId="{B131E3EF-8810-45D1-8B28-607DA15B58B6}" dt="2020-03-11T05:19:26.319" v="3556" actId="6549"/>
          <ac:spMkLst>
            <pc:docMk/>
            <pc:sldMk cId="2515545807" sldId="2224"/>
            <ac:spMk id="2" creationId="{39D5A64A-3D37-4054-B5D8-2256C97236C1}"/>
          </ac:spMkLst>
        </pc:spChg>
        <pc:spChg chg="mod">
          <ac:chgData name="Tomáš Kubálek" userId="add23078-4725-48e5-87dd-9fe2514ee9a5" providerId="ADAL" clId="{B131E3EF-8810-45D1-8B28-607DA15B58B6}" dt="2020-03-11T05:54:27.534" v="3607" actId="20577"/>
          <ac:spMkLst>
            <pc:docMk/>
            <pc:sldMk cId="2515545807" sldId="2224"/>
            <ac:spMk id="3" creationId="{D8FCB3D6-EE71-45F8-8D07-3CB2E287E6F4}"/>
          </ac:spMkLst>
        </pc:spChg>
      </pc:sldChg>
    </pc:docChg>
  </pc:docChgLst>
  <pc:docChgLst>
    <pc:chgData name="Tomáš Kubálek" userId="add23078-4725-48e5-87dd-9fe2514ee9a5" providerId="ADAL" clId="{7505A57B-8624-45E2-8E34-23939771A4C7}"/>
    <pc:docChg chg="addSld delSld modSld modSection">
      <pc:chgData name="Tomáš Kubálek" userId="add23078-4725-48e5-87dd-9fe2514ee9a5" providerId="ADAL" clId="{7505A57B-8624-45E2-8E34-23939771A4C7}" dt="2020-04-17T06:18:00.395" v="11" actId="9405"/>
      <pc:docMkLst>
        <pc:docMk/>
      </pc:docMkLst>
      <pc:sldChg chg="modSp">
        <pc:chgData name="Tomáš Kubálek" userId="add23078-4725-48e5-87dd-9fe2514ee9a5" providerId="ADAL" clId="{7505A57B-8624-45E2-8E34-23939771A4C7}" dt="2020-04-17T05:05:22.339" v="4"/>
        <pc:sldMkLst>
          <pc:docMk/>
          <pc:sldMk cId="0" sldId="382"/>
        </pc:sldMkLst>
        <pc:spChg chg="mod">
          <ac:chgData name="Tomáš Kubálek" userId="add23078-4725-48e5-87dd-9fe2514ee9a5" providerId="ADAL" clId="{7505A57B-8624-45E2-8E34-23939771A4C7}" dt="2020-04-17T05:05:10.487" v="3" actId="20577"/>
          <ac:spMkLst>
            <pc:docMk/>
            <pc:sldMk cId="0" sldId="382"/>
            <ac:spMk id="3077" creationId="{00000000-0000-0000-0000-000000000000}"/>
          </ac:spMkLst>
        </pc:spChg>
        <pc:spChg chg="mod">
          <ac:chgData name="Tomáš Kubálek" userId="add23078-4725-48e5-87dd-9fe2514ee9a5" providerId="ADAL" clId="{7505A57B-8624-45E2-8E34-23939771A4C7}" dt="2020-04-17T05:05:22.339" v="4"/>
          <ac:spMkLst>
            <pc:docMk/>
            <pc:sldMk cId="0" sldId="382"/>
            <ac:spMk id="3078" creationId="{00000000-0000-0000-0000-000000000000}"/>
          </ac:spMkLst>
        </pc:spChg>
      </pc:sldChg>
      <pc:sldChg chg="del">
        <pc:chgData name="Tomáš Kubálek" userId="add23078-4725-48e5-87dd-9fe2514ee9a5" providerId="ADAL" clId="{7505A57B-8624-45E2-8E34-23939771A4C7}" dt="2020-04-17T05:05:51.310" v="7" actId="2696"/>
        <pc:sldMkLst>
          <pc:docMk/>
          <pc:sldMk cId="3312372237" sldId="2226"/>
        </pc:sldMkLst>
      </pc:sldChg>
      <pc:sldChg chg="addSp">
        <pc:chgData name="Tomáš Kubálek" userId="add23078-4725-48e5-87dd-9fe2514ee9a5" providerId="ADAL" clId="{7505A57B-8624-45E2-8E34-23939771A4C7}" dt="2020-04-17T06:18:00.395" v="11" actId="9405"/>
        <pc:sldMkLst>
          <pc:docMk/>
          <pc:sldMk cId="1884119010" sldId="2318"/>
        </pc:sldMkLst>
        <pc:inkChg chg="add">
          <ac:chgData name="Tomáš Kubálek" userId="add23078-4725-48e5-87dd-9fe2514ee9a5" providerId="ADAL" clId="{7505A57B-8624-45E2-8E34-23939771A4C7}" dt="2020-04-17T06:17:02.973" v="8" actId="9405"/>
          <ac:inkMkLst>
            <pc:docMk/>
            <pc:sldMk cId="1884119010" sldId="2318"/>
            <ac:inkMk id="3" creationId="{7C5ED453-D70F-4212-8C59-1CF3E7F899BF}"/>
          </ac:inkMkLst>
        </pc:inkChg>
        <pc:inkChg chg="add">
          <ac:chgData name="Tomáš Kubálek" userId="add23078-4725-48e5-87dd-9fe2514ee9a5" providerId="ADAL" clId="{7505A57B-8624-45E2-8E34-23939771A4C7}" dt="2020-04-17T06:17:19.898" v="9" actId="9405"/>
          <ac:inkMkLst>
            <pc:docMk/>
            <pc:sldMk cId="1884119010" sldId="2318"/>
            <ac:inkMk id="8" creationId="{D12E384C-52A6-444B-BF1E-91C5A347E42E}"/>
          </ac:inkMkLst>
        </pc:inkChg>
        <pc:inkChg chg="add">
          <ac:chgData name="Tomáš Kubálek" userId="add23078-4725-48e5-87dd-9fe2514ee9a5" providerId="ADAL" clId="{7505A57B-8624-45E2-8E34-23939771A4C7}" dt="2020-04-17T06:17:45.156" v="10" actId="9405"/>
          <ac:inkMkLst>
            <pc:docMk/>
            <pc:sldMk cId="1884119010" sldId="2318"/>
            <ac:inkMk id="9" creationId="{08D2AEDE-1B68-4CB6-BA52-EB531E1BA85A}"/>
          </ac:inkMkLst>
        </pc:inkChg>
        <pc:inkChg chg="add">
          <ac:chgData name="Tomáš Kubálek" userId="add23078-4725-48e5-87dd-9fe2514ee9a5" providerId="ADAL" clId="{7505A57B-8624-45E2-8E34-23939771A4C7}" dt="2020-04-17T06:18:00.395" v="11" actId="9405"/>
          <ac:inkMkLst>
            <pc:docMk/>
            <pc:sldMk cId="1884119010" sldId="2318"/>
            <ac:inkMk id="10" creationId="{E30E021F-130F-464C-8DAD-DB2B4F4E89F7}"/>
          </ac:inkMkLst>
        </pc:inkChg>
      </pc:sldChg>
      <pc:sldChg chg="add">
        <pc:chgData name="Tomáš Kubálek" userId="add23078-4725-48e5-87dd-9fe2514ee9a5" providerId="ADAL" clId="{7505A57B-8624-45E2-8E34-23939771A4C7}" dt="2020-04-17T05:05:35.410" v="5"/>
        <pc:sldMkLst>
          <pc:docMk/>
          <pc:sldMk cId="1790079317" sldId="2358"/>
        </pc:sldMkLst>
      </pc:sldChg>
      <pc:sldChg chg="add">
        <pc:chgData name="Tomáš Kubálek" userId="add23078-4725-48e5-87dd-9fe2514ee9a5" providerId="ADAL" clId="{7505A57B-8624-45E2-8E34-23939771A4C7}" dt="2020-04-17T05:05:45.681" v="6"/>
        <pc:sldMkLst>
          <pc:docMk/>
          <pc:sldMk cId="2041273895" sldId="2359"/>
        </pc:sldMkLst>
      </pc:sldChg>
    </pc:docChg>
  </pc:docChgLst>
  <pc:docChgLst>
    <pc:chgData name="Tomáš Kubálek" userId="add23078-4725-48e5-87dd-9fe2514ee9a5" providerId="ADAL" clId="{D2B9007D-155A-4DD5-A9A2-B28277828850}"/>
    <pc:docChg chg="custSel addSld delSld modSld sldOrd delSection modSection">
      <pc:chgData name="Tomáš Kubálek" userId="add23078-4725-48e5-87dd-9fe2514ee9a5" providerId="ADAL" clId="{D2B9007D-155A-4DD5-A9A2-B28277828850}" dt="2020-02-13T08:49:16.194" v="1491" actId="27636"/>
      <pc:docMkLst>
        <pc:docMk/>
      </pc:docMkLst>
      <pc:sldChg chg="modSp">
        <pc:chgData name="Tomáš Kubálek" userId="add23078-4725-48e5-87dd-9fe2514ee9a5" providerId="ADAL" clId="{D2B9007D-155A-4DD5-A9A2-B28277828850}" dt="2020-02-13T08:20:31.155" v="9" actId="20577"/>
        <pc:sldMkLst>
          <pc:docMk/>
          <pc:sldMk cId="0" sldId="382"/>
        </pc:sldMkLst>
        <pc:spChg chg="mod">
          <ac:chgData name="Tomáš Kubálek" userId="add23078-4725-48e5-87dd-9fe2514ee9a5" providerId="ADAL" clId="{D2B9007D-155A-4DD5-A9A2-B28277828850}" dt="2020-02-13T08:20:31.155" v="9" actId="20577"/>
          <ac:spMkLst>
            <pc:docMk/>
            <pc:sldMk cId="0" sldId="382"/>
            <ac:spMk id="3077" creationId="{00000000-0000-0000-0000-000000000000}"/>
          </ac:spMkLst>
        </pc:spChg>
      </pc:sldChg>
      <pc:sldChg chg="modSp">
        <pc:chgData name="Tomáš Kubálek" userId="add23078-4725-48e5-87dd-9fe2514ee9a5" providerId="ADAL" clId="{D2B9007D-155A-4DD5-A9A2-B28277828850}" dt="2020-02-13T08:34:46.003" v="528" actId="20577"/>
        <pc:sldMkLst>
          <pc:docMk/>
          <pc:sldMk cId="454686808" sldId="2140"/>
        </pc:sldMkLst>
        <pc:spChg chg="mod">
          <ac:chgData name="Tomáš Kubálek" userId="add23078-4725-48e5-87dd-9fe2514ee9a5" providerId="ADAL" clId="{D2B9007D-155A-4DD5-A9A2-B28277828850}" dt="2020-02-13T08:34:46.003" v="528" actId="20577"/>
          <ac:spMkLst>
            <pc:docMk/>
            <pc:sldMk cId="454686808" sldId="2140"/>
            <ac:spMk id="3" creationId="{DE6815A9-FC3E-4B74-AB4A-D237DB06A17B}"/>
          </ac:spMkLst>
        </pc:spChg>
      </pc:sldChg>
      <pc:sldChg chg="del">
        <pc:chgData name="Tomáš Kubálek" userId="add23078-4725-48e5-87dd-9fe2514ee9a5" providerId="ADAL" clId="{D2B9007D-155A-4DD5-A9A2-B28277828850}" dt="2020-02-13T08:46:57.183" v="1257" actId="2696"/>
        <pc:sldMkLst>
          <pc:docMk/>
          <pc:sldMk cId="3651652131" sldId="2141"/>
        </pc:sldMkLst>
      </pc:sldChg>
      <pc:sldChg chg="del">
        <pc:chgData name="Tomáš Kubálek" userId="add23078-4725-48e5-87dd-9fe2514ee9a5" providerId="ADAL" clId="{D2B9007D-155A-4DD5-A9A2-B28277828850}" dt="2020-02-13T08:46:57.267" v="1258" actId="2696"/>
        <pc:sldMkLst>
          <pc:docMk/>
          <pc:sldMk cId="1407542995" sldId="2142"/>
        </pc:sldMkLst>
      </pc:sldChg>
      <pc:sldChg chg="modSp ord">
        <pc:chgData name="Tomáš Kubálek" userId="add23078-4725-48e5-87dd-9fe2514ee9a5" providerId="ADAL" clId="{D2B9007D-155A-4DD5-A9A2-B28277828850}" dt="2020-02-13T08:43:41.197" v="1240" actId="6549"/>
        <pc:sldMkLst>
          <pc:docMk/>
          <pc:sldMk cId="3926897216" sldId="2143"/>
        </pc:sldMkLst>
        <pc:spChg chg="mod">
          <ac:chgData name="Tomáš Kubálek" userId="add23078-4725-48e5-87dd-9fe2514ee9a5" providerId="ADAL" clId="{D2B9007D-155A-4DD5-A9A2-B28277828850}" dt="2020-02-13T08:43:41.197" v="1240" actId="6549"/>
          <ac:spMkLst>
            <pc:docMk/>
            <pc:sldMk cId="3926897216" sldId="2143"/>
            <ac:spMk id="2" creationId="{0B0305FE-B9E6-48F6-91DF-B3E22388034D}"/>
          </ac:spMkLst>
        </pc:spChg>
      </pc:sldChg>
      <pc:sldChg chg="del">
        <pc:chgData name="Tomáš Kubálek" userId="add23078-4725-48e5-87dd-9fe2514ee9a5" providerId="ADAL" clId="{D2B9007D-155A-4DD5-A9A2-B28277828850}" dt="2020-02-13T08:46:57.284" v="1259" actId="2696"/>
        <pc:sldMkLst>
          <pc:docMk/>
          <pc:sldMk cId="4124674879" sldId="2144"/>
        </pc:sldMkLst>
      </pc:sldChg>
      <pc:sldChg chg="del">
        <pc:chgData name="Tomáš Kubálek" userId="add23078-4725-48e5-87dd-9fe2514ee9a5" providerId="ADAL" clId="{D2B9007D-155A-4DD5-A9A2-B28277828850}" dt="2020-02-13T08:46:57.297" v="1260" actId="2696"/>
        <pc:sldMkLst>
          <pc:docMk/>
          <pc:sldMk cId="1595637035" sldId="2145"/>
        </pc:sldMkLst>
      </pc:sldChg>
      <pc:sldChg chg="del">
        <pc:chgData name="Tomáš Kubálek" userId="add23078-4725-48e5-87dd-9fe2514ee9a5" providerId="ADAL" clId="{D2B9007D-155A-4DD5-A9A2-B28277828850}" dt="2020-02-13T08:46:57.318" v="1261" actId="2696"/>
        <pc:sldMkLst>
          <pc:docMk/>
          <pc:sldMk cId="346292580" sldId="2146"/>
        </pc:sldMkLst>
      </pc:sldChg>
      <pc:sldChg chg="del">
        <pc:chgData name="Tomáš Kubálek" userId="add23078-4725-48e5-87dd-9fe2514ee9a5" providerId="ADAL" clId="{D2B9007D-155A-4DD5-A9A2-B28277828850}" dt="2020-02-13T08:46:57.334" v="1262" actId="2696"/>
        <pc:sldMkLst>
          <pc:docMk/>
          <pc:sldMk cId="535747902" sldId="2147"/>
        </pc:sldMkLst>
      </pc:sldChg>
      <pc:sldChg chg="del">
        <pc:chgData name="Tomáš Kubálek" userId="add23078-4725-48e5-87dd-9fe2514ee9a5" providerId="ADAL" clId="{D2B9007D-155A-4DD5-A9A2-B28277828850}" dt="2020-02-13T08:46:57.345" v="1263" actId="2696"/>
        <pc:sldMkLst>
          <pc:docMk/>
          <pc:sldMk cId="4267117431" sldId="2148"/>
        </pc:sldMkLst>
      </pc:sldChg>
      <pc:sldChg chg="del">
        <pc:chgData name="Tomáš Kubálek" userId="add23078-4725-48e5-87dd-9fe2514ee9a5" providerId="ADAL" clId="{D2B9007D-155A-4DD5-A9A2-B28277828850}" dt="2020-02-13T08:46:57.360" v="1264" actId="2696"/>
        <pc:sldMkLst>
          <pc:docMk/>
          <pc:sldMk cId="1986231249" sldId="2149"/>
        </pc:sldMkLst>
      </pc:sldChg>
      <pc:sldChg chg="del">
        <pc:chgData name="Tomáš Kubálek" userId="add23078-4725-48e5-87dd-9fe2514ee9a5" providerId="ADAL" clId="{D2B9007D-155A-4DD5-A9A2-B28277828850}" dt="2020-02-13T08:46:57.373" v="1265" actId="2696"/>
        <pc:sldMkLst>
          <pc:docMk/>
          <pc:sldMk cId="1324795779" sldId="2150"/>
        </pc:sldMkLst>
      </pc:sldChg>
      <pc:sldChg chg="del">
        <pc:chgData name="Tomáš Kubálek" userId="add23078-4725-48e5-87dd-9fe2514ee9a5" providerId="ADAL" clId="{D2B9007D-155A-4DD5-A9A2-B28277828850}" dt="2020-02-13T08:46:57.413" v="1267" actId="2696"/>
        <pc:sldMkLst>
          <pc:docMk/>
          <pc:sldMk cId="3525423978" sldId="2151"/>
        </pc:sldMkLst>
      </pc:sldChg>
      <pc:sldChg chg="del">
        <pc:chgData name="Tomáš Kubálek" userId="add23078-4725-48e5-87dd-9fe2514ee9a5" providerId="ADAL" clId="{D2B9007D-155A-4DD5-A9A2-B28277828850}" dt="2020-02-13T08:46:57.394" v="1266" actId="2696"/>
        <pc:sldMkLst>
          <pc:docMk/>
          <pc:sldMk cId="1086429613" sldId="2152"/>
        </pc:sldMkLst>
      </pc:sldChg>
      <pc:sldChg chg="del">
        <pc:chgData name="Tomáš Kubálek" userId="add23078-4725-48e5-87dd-9fe2514ee9a5" providerId="ADAL" clId="{D2B9007D-155A-4DD5-A9A2-B28277828850}" dt="2020-02-13T08:46:59.711" v="1270" actId="2696"/>
        <pc:sldMkLst>
          <pc:docMk/>
          <pc:sldMk cId="535989382" sldId="2153"/>
        </pc:sldMkLst>
      </pc:sldChg>
      <pc:sldChg chg="del">
        <pc:chgData name="Tomáš Kubálek" userId="add23078-4725-48e5-87dd-9fe2514ee9a5" providerId="ADAL" clId="{D2B9007D-155A-4DD5-A9A2-B28277828850}" dt="2020-02-13T08:46:57.435" v="1268" actId="2696"/>
        <pc:sldMkLst>
          <pc:docMk/>
          <pc:sldMk cId="2117327665" sldId="2154"/>
        </pc:sldMkLst>
      </pc:sldChg>
      <pc:sldChg chg="del">
        <pc:chgData name="Tomáš Kubálek" userId="add23078-4725-48e5-87dd-9fe2514ee9a5" providerId="ADAL" clId="{D2B9007D-155A-4DD5-A9A2-B28277828850}" dt="2020-02-13T08:46:57.452" v="1269" actId="2696"/>
        <pc:sldMkLst>
          <pc:docMk/>
          <pc:sldMk cId="909798507" sldId="2155"/>
        </pc:sldMkLst>
      </pc:sldChg>
      <pc:sldChg chg="modSp add">
        <pc:chgData name="Tomáš Kubálek" userId="add23078-4725-48e5-87dd-9fe2514ee9a5" providerId="ADAL" clId="{D2B9007D-155A-4DD5-A9A2-B28277828850}" dt="2020-02-13T08:45:01.628" v="1255" actId="6549"/>
        <pc:sldMkLst>
          <pc:docMk/>
          <pc:sldMk cId="3567173122" sldId="2156"/>
        </pc:sldMkLst>
        <pc:spChg chg="mod">
          <ac:chgData name="Tomáš Kubálek" userId="add23078-4725-48e5-87dd-9fe2514ee9a5" providerId="ADAL" clId="{D2B9007D-155A-4DD5-A9A2-B28277828850}" dt="2020-02-13T08:31:05.745" v="292" actId="27636"/>
          <ac:spMkLst>
            <pc:docMk/>
            <pc:sldMk cId="3567173122" sldId="2156"/>
            <ac:spMk id="2" creationId="{53183FFB-A652-4172-B718-EC0D1DE8F933}"/>
          </ac:spMkLst>
        </pc:spChg>
        <pc:spChg chg="mod">
          <ac:chgData name="Tomáš Kubálek" userId="add23078-4725-48e5-87dd-9fe2514ee9a5" providerId="ADAL" clId="{D2B9007D-155A-4DD5-A9A2-B28277828850}" dt="2020-02-13T08:45:01.628" v="1255" actId="6549"/>
          <ac:spMkLst>
            <pc:docMk/>
            <pc:sldMk cId="3567173122" sldId="2156"/>
            <ac:spMk id="3" creationId="{A3679E53-AF09-4EBF-8984-FB2712EE8A95}"/>
          </ac:spMkLst>
        </pc:spChg>
      </pc:sldChg>
      <pc:sldChg chg="modSp add">
        <pc:chgData name="Tomáš Kubálek" userId="add23078-4725-48e5-87dd-9fe2514ee9a5" providerId="ADAL" clId="{D2B9007D-155A-4DD5-A9A2-B28277828850}" dt="2020-02-13T08:42:06.157" v="1223" actId="20577"/>
        <pc:sldMkLst>
          <pc:docMk/>
          <pc:sldMk cId="1254440659" sldId="2157"/>
        </pc:sldMkLst>
        <pc:spChg chg="mod">
          <ac:chgData name="Tomáš Kubálek" userId="add23078-4725-48e5-87dd-9fe2514ee9a5" providerId="ADAL" clId="{D2B9007D-155A-4DD5-A9A2-B28277828850}" dt="2020-02-13T08:31:14.364" v="304" actId="20577"/>
          <ac:spMkLst>
            <pc:docMk/>
            <pc:sldMk cId="1254440659" sldId="2157"/>
            <ac:spMk id="2" creationId="{80E4110C-0AD4-4F31-9CEC-8A9556B8E985}"/>
          </ac:spMkLst>
        </pc:spChg>
        <pc:spChg chg="mod">
          <ac:chgData name="Tomáš Kubálek" userId="add23078-4725-48e5-87dd-9fe2514ee9a5" providerId="ADAL" clId="{D2B9007D-155A-4DD5-A9A2-B28277828850}" dt="2020-02-13T08:42:06.157" v="1223" actId="20577"/>
          <ac:spMkLst>
            <pc:docMk/>
            <pc:sldMk cId="1254440659" sldId="2157"/>
            <ac:spMk id="3" creationId="{30DCCB6F-0575-4558-AD80-244F00148326}"/>
          </ac:spMkLst>
        </pc:spChg>
      </pc:sldChg>
      <pc:sldChg chg="modSp add">
        <pc:chgData name="Tomáš Kubálek" userId="add23078-4725-48e5-87dd-9fe2514ee9a5" providerId="ADAL" clId="{D2B9007D-155A-4DD5-A9A2-B28277828850}" dt="2020-02-13T08:36:41.500" v="654" actId="12"/>
        <pc:sldMkLst>
          <pc:docMk/>
          <pc:sldMk cId="1601236622" sldId="2158"/>
        </pc:sldMkLst>
        <pc:spChg chg="mod">
          <ac:chgData name="Tomáš Kubálek" userId="add23078-4725-48e5-87dd-9fe2514ee9a5" providerId="ADAL" clId="{D2B9007D-155A-4DD5-A9A2-B28277828850}" dt="2020-02-13T08:31:27.451" v="310" actId="20577"/>
          <ac:spMkLst>
            <pc:docMk/>
            <pc:sldMk cId="1601236622" sldId="2158"/>
            <ac:spMk id="2" creationId="{82956D9E-7CE5-4C8C-87BA-F368B41BFD59}"/>
          </ac:spMkLst>
        </pc:spChg>
        <pc:spChg chg="mod">
          <ac:chgData name="Tomáš Kubálek" userId="add23078-4725-48e5-87dd-9fe2514ee9a5" providerId="ADAL" clId="{D2B9007D-155A-4DD5-A9A2-B28277828850}" dt="2020-02-13T08:36:41.500" v="654" actId="12"/>
          <ac:spMkLst>
            <pc:docMk/>
            <pc:sldMk cId="1601236622" sldId="2158"/>
            <ac:spMk id="3" creationId="{14661106-3EB8-45A6-8E27-7A2D3F28778D}"/>
          </ac:spMkLst>
        </pc:spChg>
      </pc:sldChg>
      <pc:sldChg chg="modSp add">
        <pc:chgData name="Tomáš Kubálek" userId="add23078-4725-48e5-87dd-9fe2514ee9a5" providerId="ADAL" clId="{D2B9007D-155A-4DD5-A9A2-B28277828850}" dt="2020-02-13T08:38:05.412" v="813" actId="20577"/>
        <pc:sldMkLst>
          <pc:docMk/>
          <pc:sldMk cId="2956437594" sldId="2159"/>
        </pc:sldMkLst>
        <pc:spChg chg="mod">
          <ac:chgData name="Tomáš Kubálek" userId="add23078-4725-48e5-87dd-9fe2514ee9a5" providerId="ADAL" clId="{D2B9007D-155A-4DD5-A9A2-B28277828850}" dt="2020-02-13T08:37:09.356" v="670" actId="20577"/>
          <ac:spMkLst>
            <pc:docMk/>
            <pc:sldMk cId="2956437594" sldId="2159"/>
            <ac:spMk id="2" creationId="{5D26EACD-D9C9-47A8-A1AE-4845B1CF3672}"/>
          </ac:spMkLst>
        </pc:spChg>
        <pc:spChg chg="mod">
          <ac:chgData name="Tomáš Kubálek" userId="add23078-4725-48e5-87dd-9fe2514ee9a5" providerId="ADAL" clId="{D2B9007D-155A-4DD5-A9A2-B28277828850}" dt="2020-02-13T08:38:05.412" v="813" actId="20577"/>
          <ac:spMkLst>
            <pc:docMk/>
            <pc:sldMk cId="2956437594" sldId="2159"/>
            <ac:spMk id="3" creationId="{17B4C49F-ECE4-40CD-AF8A-512559923106}"/>
          </ac:spMkLst>
        </pc:spChg>
      </pc:sldChg>
      <pc:sldChg chg="modSp add">
        <pc:chgData name="Tomáš Kubálek" userId="add23078-4725-48e5-87dd-9fe2514ee9a5" providerId="ADAL" clId="{D2B9007D-155A-4DD5-A9A2-B28277828850}" dt="2020-02-13T08:45:57.777" v="1256"/>
        <pc:sldMkLst>
          <pc:docMk/>
          <pc:sldMk cId="1272675013" sldId="2160"/>
        </pc:sldMkLst>
        <pc:spChg chg="mod">
          <ac:chgData name="Tomáš Kubálek" userId="add23078-4725-48e5-87dd-9fe2514ee9a5" providerId="ADAL" clId="{D2B9007D-155A-4DD5-A9A2-B28277828850}" dt="2020-02-13T08:37:13.531" v="677" actId="20577"/>
          <ac:spMkLst>
            <pc:docMk/>
            <pc:sldMk cId="1272675013" sldId="2160"/>
            <ac:spMk id="2" creationId="{2F78D9F7-B0B9-4A5C-A635-98D09B3CC60C}"/>
          </ac:spMkLst>
        </pc:spChg>
        <pc:spChg chg="mod">
          <ac:chgData name="Tomáš Kubálek" userId="add23078-4725-48e5-87dd-9fe2514ee9a5" providerId="ADAL" clId="{D2B9007D-155A-4DD5-A9A2-B28277828850}" dt="2020-02-13T08:45:57.777" v="1256"/>
          <ac:spMkLst>
            <pc:docMk/>
            <pc:sldMk cId="1272675013" sldId="2160"/>
            <ac:spMk id="3" creationId="{37EC4EA7-6303-491D-9490-BC502975A4F7}"/>
          </ac:spMkLst>
        </pc:spChg>
      </pc:sldChg>
      <pc:sldChg chg="modSp add">
        <pc:chgData name="Tomáš Kubálek" userId="add23078-4725-48e5-87dd-9fe2514ee9a5" providerId="ADAL" clId="{D2B9007D-155A-4DD5-A9A2-B28277828850}" dt="2020-02-13T08:41:25.548" v="1131" actId="20577"/>
        <pc:sldMkLst>
          <pc:docMk/>
          <pc:sldMk cId="2112658355" sldId="2161"/>
        </pc:sldMkLst>
        <pc:spChg chg="mod">
          <ac:chgData name="Tomáš Kubálek" userId="add23078-4725-48e5-87dd-9fe2514ee9a5" providerId="ADAL" clId="{D2B9007D-155A-4DD5-A9A2-B28277828850}" dt="2020-02-13T08:38:48.500" v="821" actId="20577"/>
          <ac:spMkLst>
            <pc:docMk/>
            <pc:sldMk cId="2112658355" sldId="2161"/>
            <ac:spMk id="2" creationId="{73C2CB29-248D-4553-8681-B5DF4300C84F}"/>
          </ac:spMkLst>
        </pc:spChg>
        <pc:spChg chg="mod">
          <ac:chgData name="Tomáš Kubálek" userId="add23078-4725-48e5-87dd-9fe2514ee9a5" providerId="ADAL" clId="{D2B9007D-155A-4DD5-A9A2-B28277828850}" dt="2020-02-13T08:41:25.548" v="1131" actId="20577"/>
          <ac:spMkLst>
            <pc:docMk/>
            <pc:sldMk cId="2112658355" sldId="2161"/>
            <ac:spMk id="3" creationId="{2001C2C2-C16D-4A70-AEF0-1037F86DBC80}"/>
          </ac:spMkLst>
        </pc:spChg>
      </pc:sldChg>
      <pc:sldChg chg="modSp add">
        <pc:chgData name="Tomáš Kubálek" userId="add23078-4725-48e5-87dd-9fe2514ee9a5" providerId="ADAL" clId="{D2B9007D-155A-4DD5-A9A2-B28277828850}" dt="2020-02-13T08:47:51.396" v="1298" actId="20577"/>
        <pc:sldMkLst>
          <pc:docMk/>
          <pc:sldMk cId="209841801" sldId="2162"/>
        </pc:sldMkLst>
        <pc:spChg chg="mod">
          <ac:chgData name="Tomáš Kubálek" userId="add23078-4725-48e5-87dd-9fe2514ee9a5" providerId="ADAL" clId="{D2B9007D-155A-4DD5-A9A2-B28277828850}" dt="2020-02-13T08:47:27.436" v="1284" actId="20577"/>
          <ac:spMkLst>
            <pc:docMk/>
            <pc:sldMk cId="209841801" sldId="2162"/>
            <ac:spMk id="2" creationId="{BECE81A6-44AF-407A-BA78-F3AB5C7E92DE}"/>
          </ac:spMkLst>
        </pc:spChg>
        <pc:spChg chg="mod">
          <ac:chgData name="Tomáš Kubálek" userId="add23078-4725-48e5-87dd-9fe2514ee9a5" providerId="ADAL" clId="{D2B9007D-155A-4DD5-A9A2-B28277828850}" dt="2020-02-13T08:47:51.396" v="1298" actId="20577"/>
          <ac:spMkLst>
            <pc:docMk/>
            <pc:sldMk cId="209841801" sldId="2162"/>
            <ac:spMk id="3" creationId="{2A5957A5-9D53-4444-A11A-56261A22FA0F}"/>
          </ac:spMkLst>
        </pc:spChg>
      </pc:sldChg>
      <pc:sldChg chg="modSp add">
        <pc:chgData name="Tomáš Kubálek" userId="add23078-4725-48e5-87dd-9fe2514ee9a5" providerId="ADAL" clId="{D2B9007D-155A-4DD5-A9A2-B28277828850}" dt="2020-02-13T08:49:16.194" v="1491" actId="27636"/>
        <pc:sldMkLst>
          <pc:docMk/>
          <pc:sldMk cId="3599692885" sldId="2163"/>
        </pc:sldMkLst>
        <pc:spChg chg="mod">
          <ac:chgData name="Tomáš Kubálek" userId="add23078-4725-48e5-87dd-9fe2514ee9a5" providerId="ADAL" clId="{D2B9007D-155A-4DD5-A9A2-B28277828850}" dt="2020-02-13T08:47:57.764" v="1308" actId="20577"/>
          <ac:spMkLst>
            <pc:docMk/>
            <pc:sldMk cId="3599692885" sldId="2163"/>
            <ac:spMk id="2" creationId="{00CF9315-08B8-4BE5-BEE8-DB380A483D53}"/>
          </ac:spMkLst>
        </pc:spChg>
        <pc:spChg chg="mod">
          <ac:chgData name="Tomáš Kubálek" userId="add23078-4725-48e5-87dd-9fe2514ee9a5" providerId="ADAL" clId="{D2B9007D-155A-4DD5-A9A2-B28277828850}" dt="2020-02-13T08:49:16.194" v="1491" actId="27636"/>
          <ac:spMkLst>
            <pc:docMk/>
            <pc:sldMk cId="3599692885" sldId="2163"/>
            <ac:spMk id="3" creationId="{239440EA-5580-46B8-AD35-48E93131F25F}"/>
          </ac:spMkLst>
        </pc:spChg>
      </pc:sldChg>
    </pc:docChg>
  </pc:docChgLst>
  <pc:docChgLst>
    <pc:chgData name="Tomáš Kubálek" userId="add23078-4725-48e5-87dd-9fe2514ee9a5" providerId="ADAL" clId="{0C469757-D780-469B-962F-37122BDE5798}"/>
    <pc:docChg chg="custSel addSld delSld modSld modSection">
      <pc:chgData name="Tomáš Kubálek" userId="add23078-4725-48e5-87dd-9fe2514ee9a5" providerId="ADAL" clId="{0C469757-D780-469B-962F-37122BDE5798}" dt="2020-03-06T17:32:18.702" v="1149" actId="20577"/>
      <pc:docMkLst>
        <pc:docMk/>
      </pc:docMkLst>
      <pc:sldChg chg="modSp">
        <pc:chgData name="Tomáš Kubálek" userId="add23078-4725-48e5-87dd-9fe2514ee9a5" providerId="ADAL" clId="{0C469757-D780-469B-962F-37122BDE5798}" dt="2020-03-06T16:37:32.762" v="61" actId="20577"/>
        <pc:sldMkLst>
          <pc:docMk/>
          <pc:sldMk cId="0" sldId="382"/>
        </pc:sldMkLst>
        <pc:spChg chg="mod">
          <ac:chgData name="Tomáš Kubálek" userId="add23078-4725-48e5-87dd-9fe2514ee9a5" providerId="ADAL" clId="{0C469757-D780-469B-962F-37122BDE5798}" dt="2020-03-06T16:37:32.762" v="61" actId="20577"/>
          <ac:spMkLst>
            <pc:docMk/>
            <pc:sldMk cId="0" sldId="382"/>
            <ac:spMk id="3077" creationId="{00000000-0000-0000-0000-000000000000}"/>
          </ac:spMkLst>
        </pc:spChg>
      </pc:sldChg>
      <pc:sldChg chg="modSp">
        <pc:chgData name="Tomáš Kubálek" userId="add23078-4725-48e5-87dd-9fe2514ee9a5" providerId="ADAL" clId="{0C469757-D780-469B-962F-37122BDE5798}" dt="2020-03-06T16:38:18.059" v="137" actId="20577"/>
        <pc:sldMkLst>
          <pc:docMk/>
          <pc:sldMk cId="454686808" sldId="2140"/>
        </pc:sldMkLst>
        <pc:spChg chg="mod">
          <ac:chgData name="Tomáš Kubálek" userId="add23078-4725-48e5-87dd-9fe2514ee9a5" providerId="ADAL" clId="{0C469757-D780-469B-962F-37122BDE5798}" dt="2020-03-06T16:38:18.059" v="137" actId="20577"/>
          <ac:spMkLst>
            <pc:docMk/>
            <pc:sldMk cId="454686808" sldId="2140"/>
            <ac:spMk id="3" creationId="{DE6815A9-FC3E-4B74-AB4A-D237DB06A17B}"/>
          </ac:spMkLst>
        </pc:spChg>
      </pc:sldChg>
      <pc:sldChg chg="del">
        <pc:chgData name="Tomáš Kubálek" userId="add23078-4725-48e5-87dd-9fe2514ee9a5" providerId="ADAL" clId="{0C469757-D780-469B-962F-37122BDE5798}" dt="2020-03-06T16:47:24.536" v="145" actId="2696"/>
        <pc:sldMkLst>
          <pc:docMk/>
          <pc:sldMk cId="3926897216" sldId="2143"/>
        </pc:sldMkLst>
      </pc:sldChg>
      <pc:sldChg chg="del">
        <pc:chgData name="Tomáš Kubálek" userId="add23078-4725-48e5-87dd-9fe2514ee9a5" providerId="ADAL" clId="{0C469757-D780-469B-962F-37122BDE5798}" dt="2020-03-06T16:47:24.372" v="139" actId="2696"/>
        <pc:sldMkLst>
          <pc:docMk/>
          <pc:sldMk cId="3567173122" sldId="2156"/>
        </pc:sldMkLst>
      </pc:sldChg>
      <pc:sldChg chg="del">
        <pc:chgData name="Tomáš Kubálek" userId="add23078-4725-48e5-87dd-9fe2514ee9a5" providerId="ADAL" clId="{0C469757-D780-469B-962F-37122BDE5798}" dt="2020-03-06T16:47:24.455" v="141" actId="2696"/>
        <pc:sldMkLst>
          <pc:docMk/>
          <pc:sldMk cId="1254440659" sldId="2157"/>
        </pc:sldMkLst>
      </pc:sldChg>
      <pc:sldChg chg="del">
        <pc:chgData name="Tomáš Kubálek" userId="add23078-4725-48e5-87dd-9fe2514ee9a5" providerId="ADAL" clId="{0C469757-D780-469B-962F-37122BDE5798}" dt="2020-03-06T16:47:24.491" v="143" actId="2696"/>
        <pc:sldMkLst>
          <pc:docMk/>
          <pc:sldMk cId="1601236622" sldId="2158"/>
        </pc:sldMkLst>
      </pc:sldChg>
      <pc:sldChg chg="del">
        <pc:chgData name="Tomáš Kubálek" userId="add23078-4725-48e5-87dd-9fe2514ee9a5" providerId="ADAL" clId="{0C469757-D780-469B-962F-37122BDE5798}" dt="2020-03-06T16:47:24.517" v="144" actId="2696"/>
        <pc:sldMkLst>
          <pc:docMk/>
          <pc:sldMk cId="2956437594" sldId="2159"/>
        </pc:sldMkLst>
      </pc:sldChg>
      <pc:sldChg chg="del">
        <pc:chgData name="Tomáš Kubálek" userId="add23078-4725-48e5-87dd-9fe2514ee9a5" providerId="ADAL" clId="{0C469757-D780-469B-962F-37122BDE5798}" dt="2020-03-06T16:47:24.554" v="146" actId="2696"/>
        <pc:sldMkLst>
          <pc:docMk/>
          <pc:sldMk cId="1272675013" sldId="2160"/>
        </pc:sldMkLst>
      </pc:sldChg>
      <pc:sldChg chg="del">
        <pc:chgData name="Tomáš Kubálek" userId="add23078-4725-48e5-87dd-9fe2514ee9a5" providerId="ADAL" clId="{0C469757-D780-469B-962F-37122BDE5798}" dt="2020-03-06T16:47:24.435" v="140" actId="2696"/>
        <pc:sldMkLst>
          <pc:docMk/>
          <pc:sldMk cId="2112658355" sldId="2161"/>
        </pc:sldMkLst>
      </pc:sldChg>
      <pc:sldChg chg="del">
        <pc:chgData name="Tomáš Kubálek" userId="add23078-4725-48e5-87dd-9fe2514ee9a5" providerId="ADAL" clId="{0C469757-D780-469B-962F-37122BDE5798}" dt="2020-03-06T16:47:24.575" v="147" actId="2696"/>
        <pc:sldMkLst>
          <pc:docMk/>
          <pc:sldMk cId="209841801" sldId="2162"/>
        </pc:sldMkLst>
      </pc:sldChg>
      <pc:sldChg chg="del">
        <pc:chgData name="Tomáš Kubálek" userId="add23078-4725-48e5-87dd-9fe2514ee9a5" providerId="ADAL" clId="{0C469757-D780-469B-962F-37122BDE5798}" dt="2020-03-06T16:47:24.596" v="148" actId="2696"/>
        <pc:sldMkLst>
          <pc:docMk/>
          <pc:sldMk cId="3599692885" sldId="2163"/>
        </pc:sldMkLst>
      </pc:sldChg>
      <pc:sldChg chg="del">
        <pc:chgData name="Tomáš Kubálek" userId="add23078-4725-48e5-87dd-9fe2514ee9a5" providerId="ADAL" clId="{0C469757-D780-469B-962F-37122BDE5798}" dt="2020-03-06T16:47:24.475" v="142" actId="2696"/>
        <pc:sldMkLst>
          <pc:docMk/>
          <pc:sldMk cId="3039601050" sldId="2164"/>
        </pc:sldMkLst>
      </pc:sldChg>
      <pc:sldChg chg="del">
        <pc:chgData name="Tomáš Kubálek" userId="add23078-4725-48e5-87dd-9fe2514ee9a5" providerId="ADAL" clId="{0C469757-D780-469B-962F-37122BDE5798}" dt="2020-03-06T16:47:24.617" v="149" actId="2696"/>
        <pc:sldMkLst>
          <pc:docMk/>
          <pc:sldMk cId="2637551795" sldId="2165"/>
        </pc:sldMkLst>
      </pc:sldChg>
      <pc:sldChg chg="del">
        <pc:chgData name="Tomáš Kubálek" userId="add23078-4725-48e5-87dd-9fe2514ee9a5" providerId="ADAL" clId="{0C469757-D780-469B-962F-37122BDE5798}" dt="2020-03-06T16:47:25.055" v="171" actId="2696"/>
        <pc:sldMkLst>
          <pc:docMk/>
          <pc:sldMk cId="1764388564" sldId="2166"/>
        </pc:sldMkLst>
      </pc:sldChg>
      <pc:sldChg chg="del">
        <pc:chgData name="Tomáš Kubálek" userId="add23078-4725-48e5-87dd-9fe2514ee9a5" providerId="ADAL" clId="{0C469757-D780-469B-962F-37122BDE5798}" dt="2020-03-06T16:47:24.694" v="152" actId="2696"/>
        <pc:sldMkLst>
          <pc:docMk/>
          <pc:sldMk cId="3318530157" sldId="2167"/>
        </pc:sldMkLst>
      </pc:sldChg>
      <pc:sldChg chg="del">
        <pc:chgData name="Tomáš Kubálek" userId="add23078-4725-48e5-87dd-9fe2514ee9a5" providerId="ADAL" clId="{0C469757-D780-469B-962F-37122BDE5798}" dt="2020-03-06T16:47:25.132" v="175" actId="2696"/>
        <pc:sldMkLst>
          <pc:docMk/>
          <pc:sldMk cId="3296533586" sldId="2169"/>
        </pc:sldMkLst>
      </pc:sldChg>
      <pc:sldChg chg="del">
        <pc:chgData name="Tomáš Kubálek" userId="add23078-4725-48e5-87dd-9fe2514ee9a5" providerId="ADAL" clId="{0C469757-D780-469B-962F-37122BDE5798}" dt="2020-03-06T16:47:25.195" v="179" actId="2696"/>
        <pc:sldMkLst>
          <pc:docMk/>
          <pc:sldMk cId="2195291224" sldId="2170"/>
        </pc:sldMkLst>
      </pc:sldChg>
      <pc:sldChg chg="del">
        <pc:chgData name="Tomáš Kubálek" userId="add23078-4725-48e5-87dd-9fe2514ee9a5" providerId="ADAL" clId="{0C469757-D780-469B-962F-37122BDE5798}" dt="2020-03-06T16:47:25.119" v="174" actId="2696"/>
        <pc:sldMkLst>
          <pc:docMk/>
          <pc:sldMk cId="3196053474" sldId="2171"/>
        </pc:sldMkLst>
      </pc:sldChg>
      <pc:sldChg chg="del">
        <pc:chgData name="Tomáš Kubálek" userId="add23078-4725-48e5-87dd-9fe2514ee9a5" providerId="ADAL" clId="{0C469757-D780-469B-962F-37122BDE5798}" dt="2020-03-06T16:47:25.170" v="177" actId="2696"/>
        <pc:sldMkLst>
          <pc:docMk/>
          <pc:sldMk cId="607752683" sldId="2172"/>
        </pc:sldMkLst>
      </pc:sldChg>
      <pc:sldChg chg="del">
        <pc:chgData name="Tomáš Kubálek" userId="add23078-4725-48e5-87dd-9fe2514ee9a5" providerId="ADAL" clId="{0C469757-D780-469B-962F-37122BDE5798}" dt="2020-03-06T16:47:24.986" v="167" actId="2696"/>
        <pc:sldMkLst>
          <pc:docMk/>
          <pc:sldMk cId="1563441140" sldId="2173"/>
        </pc:sldMkLst>
      </pc:sldChg>
      <pc:sldChg chg="del">
        <pc:chgData name="Tomáš Kubálek" userId="add23078-4725-48e5-87dd-9fe2514ee9a5" providerId="ADAL" clId="{0C469757-D780-469B-962F-37122BDE5798}" dt="2020-03-06T16:47:25.238" v="181" actId="2696"/>
        <pc:sldMkLst>
          <pc:docMk/>
          <pc:sldMk cId="3297414785" sldId="2174"/>
        </pc:sldMkLst>
      </pc:sldChg>
      <pc:sldChg chg="del">
        <pc:chgData name="Tomáš Kubálek" userId="add23078-4725-48e5-87dd-9fe2514ee9a5" providerId="ADAL" clId="{0C469757-D780-469B-962F-37122BDE5798}" dt="2020-03-06T16:47:25.252" v="182" actId="2696"/>
        <pc:sldMkLst>
          <pc:docMk/>
          <pc:sldMk cId="3714082746" sldId="2175"/>
        </pc:sldMkLst>
      </pc:sldChg>
      <pc:sldChg chg="del">
        <pc:chgData name="Tomáš Kubálek" userId="add23078-4725-48e5-87dd-9fe2514ee9a5" providerId="ADAL" clId="{0C469757-D780-469B-962F-37122BDE5798}" dt="2020-03-06T16:47:24.641" v="150" actId="2696"/>
        <pc:sldMkLst>
          <pc:docMk/>
          <pc:sldMk cId="1604552142" sldId="2176"/>
        </pc:sldMkLst>
      </pc:sldChg>
      <pc:sldChg chg="del">
        <pc:chgData name="Tomáš Kubálek" userId="add23078-4725-48e5-87dd-9fe2514ee9a5" providerId="ADAL" clId="{0C469757-D780-469B-962F-37122BDE5798}" dt="2020-03-06T16:47:24.775" v="156" actId="2696"/>
        <pc:sldMkLst>
          <pc:docMk/>
          <pc:sldMk cId="2991757994" sldId="2177"/>
        </pc:sldMkLst>
      </pc:sldChg>
      <pc:sldChg chg="del">
        <pc:chgData name="Tomáš Kubálek" userId="add23078-4725-48e5-87dd-9fe2514ee9a5" providerId="ADAL" clId="{0C469757-D780-469B-962F-37122BDE5798}" dt="2020-03-06T16:47:24.672" v="151" actId="2696"/>
        <pc:sldMkLst>
          <pc:docMk/>
          <pc:sldMk cId="1412835140" sldId="2178"/>
        </pc:sldMkLst>
      </pc:sldChg>
      <pc:sldChg chg="del">
        <pc:chgData name="Tomáš Kubálek" userId="add23078-4725-48e5-87dd-9fe2514ee9a5" providerId="ADAL" clId="{0C469757-D780-469B-962F-37122BDE5798}" dt="2020-03-06T16:47:24.713" v="153" actId="2696"/>
        <pc:sldMkLst>
          <pc:docMk/>
          <pc:sldMk cId="2190017083" sldId="2179"/>
        </pc:sldMkLst>
      </pc:sldChg>
      <pc:sldChg chg="del">
        <pc:chgData name="Tomáš Kubálek" userId="add23078-4725-48e5-87dd-9fe2514ee9a5" providerId="ADAL" clId="{0C469757-D780-469B-962F-37122BDE5798}" dt="2020-03-06T16:47:25.183" v="178" actId="2696"/>
        <pc:sldMkLst>
          <pc:docMk/>
          <pc:sldMk cId="3519287942" sldId="2180"/>
        </pc:sldMkLst>
      </pc:sldChg>
      <pc:sldChg chg="del">
        <pc:chgData name="Tomáš Kubálek" userId="add23078-4725-48e5-87dd-9fe2514ee9a5" providerId="ADAL" clId="{0C469757-D780-469B-962F-37122BDE5798}" dt="2020-03-06T16:47:24.794" v="157" actId="2696"/>
        <pc:sldMkLst>
          <pc:docMk/>
          <pc:sldMk cId="1185715548" sldId="2181"/>
        </pc:sldMkLst>
      </pc:sldChg>
      <pc:sldChg chg="del">
        <pc:chgData name="Tomáš Kubálek" userId="add23078-4725-48e5-87dd-9fe2514ee9a5" providerId="ADAL" clId="{0C469757-D780-469B-962F-37122BDE5798}" dt="2020-03-06T16:47:24.729" v="154" actId="2696"/>
        <pc:sldMkLst>
          <pc:docMk/>
          <pc:sldMk cId="2748932438" sldId="2182"/>
        </pc:sldMkLst>
      </pc:sldChg>
      <pc:sldChg chg="del">
        <pc:chgData name="Tomáš Kubálek" userId="add23078-4725-48e5-87dd-9fe2514ee9a5" providerId="ADAL" clId="{0C469757-D780-469B-962F-37122BDE5798}" dt="2020-03-06T16:47:24.750" v="155" actId="2696"/>
        <pc:sldMkLst>
          <pc:docMk/>
          <pc:sldMk cId="4048127281" sldId="2183"/>
        </pc:sldMkLst>
      </pc:sldChg>
      <pc:sldChg chg="del">
        <pc:chgData name="Tomáš Kubálek" userId="add23078-4725-48e5-87dd-9fe2514ee9a5" providerId="ADAL" clId="{0C469757-D780-469B-962F-37122BDE5798}" dt="2020-03-06T16:47:24.814" v="158" actId="2696"/>
        <pc:sldMkLst>
          <pc:docMk/>
          <pc:sldMk cId="2205527698" sldId="2184"/>
        </pc:sldMkLst>
      </pc:sldChg>
      <pc:sldChg chg="del">
        <pc:chgData name="Tomáš Kubálek" userId="add23078-4725-48e5-87dd-9fe2514ee9a5" providerId="ADAL" clId="{0C469757-D780-469B-962F-37122BDE5798}" dt="2020-03-06T16:47:24.835" v="159" actId="2696"/>
        <pc:sldMkLst>
          <pc:docMk/>
          <pc:sldMk cId="3969740045" sldId="2185"/>
        </pc:sldMkLst>
      </pc:sldChg>
      <pc:sldChg chg="del">
        <pc:chgData name="Tomáš Kubálek" userId="add23078-4725-48e5-87dd-9fe2514ee9a5" providerId="ADAL" clId="{0C469757-D780-469B-962F-37122BDE5798}" dt="2020-03-06T16:47:24.855" v="160" actId="2696"/>
        <pc:sldMkLst>
          <pc:docMk/>
          <pc:sldMk cId="902704749" sldId="2186"/>
        </pc:sldMkLst>
      </pc:sldChg>
      <pc:sldChg chg="del">
        <pc:chgData name="Tomáš Kubálek" userId="add23078-4725-48e5-87dd-9fe2514ee9a5" providerId="ADAL" clId="{0C469757-D780-469B-962F-37122BDE5798}" dt="2020-03-06T16:47:24.869" v="161" actId="2696"/>
        <pc:sldMkLst>
          <pc:docMk/>
          <pc:sldMk cId="1669850485" sldId="2187"/>
        </pc:sldMkLst>
      </pc:sldChg>
      <pc:sldChg chg="del">
        <pc:chgData name="Tomáš Kubálek" userId="add23078-4725-48e5-87dd-9fe2514ee9a5" providerId="ADAL" clId="{0C469757-D780-469B-962F-37122BDE5798}" dt="2020-03-06T16:47:24.887" v="162" actId="2696"/>
        <pc:sldMkLst>
          <pc:docMk/>
          <pc:sldMk cId="555665561" sldId="2188"/>
        </pc:sldMkLst>
      </pc:sldChg>
      <pc:sldChg chg="del">
        <pc:chgData name="Tomáš Kubálek" userId="add23078-4725-48e5-87dd-9fe2514ee9a5" providerId="ADAL" clId="{0C469757-D780-469B-962F-37122BDE5798}" dt="2020-03-06T16:47:24.904" v="163" actId="2696"/>
        <pc:sldMkLst>
          <pc:docMk/>
          <pc:sldMk cId="2556787254" sldId="2189"/>
        </pc:sldMkLst>
      </pc:sldChg>
      <pc:sldChg chg="del">
        <pc:chgData name="Tomáš Kubálek" userId="add23078-4725-48e5-87dd-9fe2514ee9a5" providerId="ADAL" clId="{0C469757-D780-469B-962F-37122BDE5798}" dt="2020-03-06T16:47:24.933" v="164" actId="2696"/>
        <pc:sldMkLst>
          <pc:docMk/>
          <pc:sldMk cId="4175388932" sldId="2190"/>
        </pc:sldMkLst>
      </pc:sldChg>
      <pc:sldChg chg="del">
        <pc:chgData name="Tomáš Kubálek" userId="add23078-4725-48e5-87dd-9fe2514ee9a5" providerId="ADAL" clId="{0C469757-D780-469B-962F-37122BDE5798}" dt="2020-03-06T16:47:25.037" v="170" actId="2696"/>
        <pc:sldMkLst>
          <pc:docMk/>
          <pc:sldMk cId="2927635219" sldId="2191"/>
        </pc:sldMkLst>
      </pc:sldChg>
      <pc:sldChg chg="del">
        <pc:chgData name="Tomáš Kubálek" userId="add23078-4725-48e5-87dd-9fe2514ee9a5" providerId="ADAL" clId="{0C469757-D780-469B-962F-37122BDE5798}" dt="2020-03-06T16:47:25.005" v="168" actId="2696"/>
        <pc:sldMkLst>
          <pc:docMk/>
          <pc:sldMk cId="1395566060" sldId="2192"/>
        </pc:sldMkLst>
      </pc:sldChg>
      <pc:sldChg chg="del">
        <pc:chgData name="Tomáš Kubálek" userId="add23078-4725-48e5-87dd-9fe2514ee9a5" providerId="ADAL" clId="{0C469757-D780-469B-962F-37122BDE5798}" dt="2020-03-06T16:47:25.021" v="169" actId="2696"/>
        <pc:sldMkLst>
          <pc:docMk/>
          <pc:sldMk cId="1845981322" sldId="2193"/>
        </pc:sldMkLst>
      </pc:sldChg>
      <pc:sldChg chg="del">
        <pc:chgData name="Tomáš Kubálek" userId="add23078-4725-48e5-87dd-9fe2514ee9a5" providerId="ADAL" clId="{0C469757-D780-469B-962F-37122BDE5798}" dt="2020-03-06T16:47:24.948" v="165" actId="2696"/>
        <pc:sldMkLst>
          <pc:docMk/>
          <pc:sldMk cId="179531278" sldId="2194"/>
        </pc:sldMkLst>
      </pc:sldChg>
      <pc:sldChg chg="del">
        <pc:chgData name="Tomáš Kubálek" userId="add23078-4725-48e5-87dd-9fe2514ee9a5" providerId="ADAL" clId="{0C469757-D780-469B-962F-37122BDE5798}" dt="2020-03-06T16:47:24.963" v="166" actId="2696"/>
        <pc:sldMkLst>
          <pc:docMk/>
          <pc:sldMk cId="1830642152" sldId="2195"/>
        </pc:sldMkLst>
      </pc:sldChg>
      <pc:sldChg chg="del">
        <pc:chgData name="Tomáš Kubálek" userId="add23078-4725-48e5-87dd-9fe2514ee9a5" providerId="ADAL" clId="{0C469757-D780-469B-962F-37122BDE5798}" dt="2020-03-06T16:47:25.068" v="172" actId="2696"/>
        <pc:sldMkLst>
          <pc:docMk/>
          <pc:sldMk cId="3413735198" sldId="2196"/>
        </pc:sldMkLst>
      </pc:sldChg>
      <pc:sldChg chg="del">
        <pc:chgData name="Tomáš Kubálek" userId="add23078-4725-48e5-87dd-9fe2514ee9a5" providerId="ADAL" clId="{0C469757-D780-469B-962F-37122BDE5798}" dt="2020-03-06T16:47:25.094" v="173" actId="2696"/>
        <pc:sldMkLst>
          <pc:docMk/>
          <pc:sldMk cId="2260606195" sldId="2197"/>
        </pc:sldMkLst>
      </pc:sldChg>
      <pc:sldChg chg="del">
        <pc:chgData name="Tomáš Kubálek" userId="add23078-4725-48e5-87dd-9fe2514ee9a5" providerId="ADAL" clId="{0C469757-D780-469B-962F-37122BDE5798}" dt="2020-03-06T16:47:25.213" v="180" actId="2696"/>
        <pc:sldMkLst>
          <pc:docMk/>
          <pc:sldMk cId="3739873817" sldId="2198"/>
        </pc:sldMkLst>
      </pc:sldChg>
      <pc:sldChg chg="del">
        <pc:chgData name="Tomáš Kubálek" userId="add23078-4725-48e5-87dd-9fe2514ee9a5" providerId="ADAL" clId="{0C469757-D780-469B-962F-37122BDE5798}" dt="2020-03-06T16:47:25.150" v="176" actId="2696"/>
        <pc:sldMkLst>
          <pc:docMk/>
          <pc:sldMk cId="4108677126" sldId="2199"/>
        </pc:sldMkLst>
      </pc:sldChg>
      <pc:sldChg chg="modSp add">
        <pc:chgData name="Tomáš Kubálek" userId="add23078-4725-48e5-87dd-9fe2514ee9a5" providerId="ADAL" clId="{0C469757-D780-469B-962F-37122BDE5798}" dt="2020-03-06T16:47:42.282" v="185" actId="20577"/>
        <pc:sldMkLst>
          <pc:docMk/>
          <pc:sldMk cId="3905320954" sldId="2200"/>
        </pc:sldMkLst>
        <pc:spChg chg="mod">
          <ac:chgData name="Tomáš Kubálek" userId="add23078-4725-48e5-87dd-9fe2514ee9a5" providerId="ADAL" clId="{0C469757-D780-469B-962F-37122BDE5798}" dt="2020-03-06T16:47:42.282" v="185" actId="20577"/>
          <ac:spMkLst>
            <pc:docMk/>
            <pc:sldMk cId="3905320954" sldId="2200"/>
            <ac:spMk id="2" creationId="{8529A193-0924-4B32-BEAA-65CD5E770BFB}"/>
          </ac:spMkLst>
        </pc:spChg>
      </pc:sldChg>
      <pc:sldChg chg="modSp add">
        <pc:chgData name="Tomáš Kubálek" userId="add23078-4725-48e5-87dd-9fe2514ee9a5" providerId="ADAL" clId="{0C469757-D780-469B-962F-37122BDE5798}" dt="2020-03-06T16:47:53.596" v="188" actId="20577"/>
        <pc:sldMkLst>
          <pc:docMk/>
          <pc:sldMk cId="694453567" sldId="2201"/>
        </pc:sldMkLst>
        <pc:spChg chg="mod">
          <ac:chgData name="Tomáš Kubálek" userId="add23078-4725-48e5-87dd-9fe2514ee9a5" providerId="ADAL" clId="{0C469757-D780-469B-962F-37122BDE5798}" dt="2020-03-06T16:47:53.596" v="188" actId="20577"/>
          <ac:spMkLst>
            <pc:docMk/>
            <pc:sldMk cId="694453567" sldId="2201"/>
            <ac:spMk id="2" creationId="{69A42BDB-7A1A-4ACB-B950-B726540E4A56}"/>
          </ac:spMkLst>
        </pc:spChg>
      </pc:sldChg>
      <pc:sldChg chg="modSp add">
        <pc:chgData name="Tomáš Kubálek" userId="add23078-4725-48e5-87dd-9fe2514ee9a5" providerId="ADAL" clId="{0C469757-D780-469B-962F-37122BDE5798}" dt="2020-03-06T16:48:04.364" v="191" actId="20577"/>
        <pc:sldMkLst>
          <pc:docMk/>
          <pc:sldMk cId="3848354369" sldId="2202"/>
        </pc:sldMkLst>
        <pc:spChg chg="mod">
          <ac:chgData name="Tomáš Kubálek" userId="add23078-4725-48e5-87dd-9fe2514ee9a5" providerId="ADAL" clId="{0C469757-D780-469B-962F-37122BDE5798}" dt="2020-03-06T16:48:04.364" v="191" actId="20577"/>
          <ac:spMkLst>
            <pc:docMk/>
            <pc:sldMk cId="3848354369" sldId="2202"/>
            <ac:spMk id="2" creationId="{DA92E576-B09E-42FA-BA44-E8D3A7A560DE}"/>
          </ac:spMkLst>
        </pc:spChg>
      </pc:sldChg>
      <pc:sldChg chg="addSp modSp add">
        <pc:chgData name="Tomáš Kubálek" userId="add23078-4725-48e5-87dd-9fe2514ee9a5" providerId="ADAL" clId="{0C469757-D780-469B-962F-37122BDE5798}" dt="2020-03-06T17:06:51.644" v="414" actId="20577"/>
        <pc:sldMkLst>
          <pc:docMk/>
          <pc:sldMk cId="1974408686" sldId="2203"/>
        </pc:sldMkLst>
        <pc:spChg chg="mod">
          <ac:chgData name="Tomáš Kubálek" userId="add23078-4725-48e5-87dd-9fe2514ee9a5" providerId="ADAL" clId="{0C469757-D780-469B-962F-37122BDE5798}" dt="2020-03-06T16:48:13.219" v="194" actId="20577"/>
          <ac:spMkLst>
            <pc:docMk/>
            <pc:sldMk cId="1974408686" sldId="2203"/>
            <ac:spMk id="2" creationId="{7AC3EC71-C38F-46B8-ADEC-4F5CC2961D56}"/>
          </ac:spMkLst>
        </pc:spChg>
        <pc:spChg chg="mod">
          <ac:chgData name="Tomáš Kubálek" userId="add23078-4725-48e5-87dd-9fe2514ee9a5" providerId="ADAL" clId="{0C469757-D780-469B-962F-37122BDE5798}" dt="2020-03-06T17:06:51.644" v="414" actId="20577"/>
          <ac:spMkLst>
            <pc:docMk/>
            <pc:sldMk cId="1974408686" sldId="2203"/>
            <ac:spMk id="3" creationId="{4C33539B-760B-49D2-9742-A6ACAB4322CD}"/>
          </ac:spMkLst>
        </pc:spChg>
        <pc:picChg chg="add mod">
          <ac:chgData name="Tomáš Kubálek" userId="add23078-4725-48e5-87dd-9fe2514ee9a5" providerId="ADAL" clId="{0C469757-D780-469B-962F-37122BDE5798}" dt="2020-03-06T17:05:35.811" v="377" actId="1076"/>
          <ac:picMkLst>
            <pc:docMk/>
            <pc:sldMk cId="1974408686" sldId="2203"/>
            <ac:picMk id="7" creationId="{0E0A9F1B-ABA1-48AC-B8F0-8200C7F7D3D5}"/>
          </ac:picMkLst>
        </pc:picChg>
        <pc:picChg chg="add mod">
          <ac:chgData name="Tomáš Kubálek" userId="add23078-4725-48e5-87dd-9fe2514ee9a5" providerId="ADAL" clId="{0C469757-D780-469B-962F-37122BDE5798}" dt="2020-03-06T17:05:37.596" v="378" actId="1076"/>
          <ac:picMkLst>
            <pc:docMk/>
            <pc:sldMk cId="1974408686" sldId="2203"/>
            <ac:picMk id="8" creationId="{F9221CF5-50C8-4DAD-8CE7-81B858097C6F}"/>
          </ac:picMkLst>
        </pc:picChg>
        <pc:picChg chg="add mod">
          <ac:chgData name="Tomáš Kubálek" userId="add23078-4725-48e5-87dd-9fe2514ee9a5" providerId="ADAL" clId="{0C469757-D780-469B-962F-37122BDE5798}" dt="2020-03-06T17:06:32.971" v="394" actId="1037"/>
          <ac:picMkLst>
            <pc:docMk/>
            <pc:sldMk cId="1974408686" sldId="2203"/>
            <ac:picMk id="9" creationId="{92DDD726-1A6A-4965-A202-65DAADFC1ECB}"/>
          </ac:picMkLst>
        </pc:picChg>
        <pc:picChg chg="add mod">
          <ac:chgData name="Tomáš Kubálek" userId="add23078-4725-48e5-87dd-9fe2514ee9a5" providerId="ADAL" clId="{0C469757-D780-469B-962F-37122BDE5798}" dt="2020-03-06T17:06:13.843" v="388" actId="1076"/>
          <ac:picMkLst>
            <pc:docMk/>
            <pc:sldMk cId="1974408686" sldId="2203"/>
            <ac:picMk id="10" creationId="{85CB9C5E-8543-4C8F-B9A0-6056ADEE74B6}"/>
          </ac:picMkLst>
        </pc:picChg>
        <pc:picChg chg="add mod">
          <ac:chgData name="Tomáš Kubálek" userId="add23078-4725-48e5-87dd-9fe2514ee9a5" providerId="ADAL" clId="{0C469757-D780-469B-962F-37122BDE5798}" dt="2020-03-06T17:06:19.358" v="390" actId="108"/>
          <ac:picMkLst>
            <pc:docMk/>
            <pc:sldMk cId="1974408686" sldId="2203"/>
            <ac:picMk id="11" creationId="{015BA9DA-D75B-4BF7-A8BA-DD3C952194AE}"/>
          </ac:picMkLst>
        </pc:picChg>
      </pc:sldChg>
      <pc:sldChg chg="addSp delSp modSp add">
        <pc:chgData name="Tomáš Kubálek" userId="add23078-4725-48e5-87dd-9fe2514ee9a5" providerId="ADAL" clId="{0C469757-D780-469B-962F-37122BDE5798}" dt="2020-03-06T17:08:11.588" v="434"/>
        <pc:sldMkLst>
          <pc:docMk/>
          <pc:sldMk cId="2810474656" sldId="2204"/>
        </pc:sldMkLst>
        <pc:spChg chg="mod">
          <ac:chgData name="Tomáš Kubálek" userId="add23078-4725-48e5-87dd-9fe2514ee9a5" providerId="ADAL" clId="{0C469757-D780-469B-962F-37122BDE5798}" dt="2020-03-06T17:07:30.692" v="429" actId="20577"/>
          <ac:spMkLst>
            <pc:docMk/>
            <pc:sldMk cId="2810474656" sldId="2204"/>
            <ac:spMk id="2" creationId="{677F7A92-EAF6-4EB1-BF38-3FB21F80BE91}"/>
          </ac:spMkLst>
        </pc:spChg>
        <pc:spChg chg="del">
          <ac:chgData name="Tomáš Kubálek" userId="add23078-4725-48e5-87dd-9fe2514ee9a5" providerId="ADAL" clId="{0C469757-D780-469B-962F-37122BDE5798}" dt="2020-03-06T17:08:11.588" v="434"/>
          <ac:spMkLst>
            <pc:docMk/>
            <pc:sldMk cId="2810474656" sldId="2204"/>
            <ac:spMk id="3" creationId="{EA4AA8C8-A0C9-43E8-9FC0-9844527D2A3F}"/>
          </ac:spMkLst>
        </pc:spChg>
        <pc:picChg chg="add mod">
          <ac:chgData name="Tomáš Kubálek" userId="add23078-4725-48e5-87dd-9fe2514ee9a5" providerId="ADAL" clId="{0C469757-D780-469B-962F-37122BDE5798}" dt="2020-03-06T17:08:03.453" v="433" actId="108"/>
          <ac:picMkLst>
            <pc:docMk/>
            <pc:sldMk cId="2810474656" sldId="2204"/>
            <ac:picMk id="7" creationId="{0D433D45-AFDB-4A55-80EC-F63447B73C19}"/>
          </ac:picMkLst>
        </pc:picChg>
      </pc:sldChg>
      <pc:sldChg chg="addSp modSp add">
        <pc:chgData name="Tomáš Kubálek" userId="add23078-4725-48e5-87dd-9fe2514ee9a5" providerId="ADAL" clId="{0C469757-D780-469B-962F-37122BDE5798}" dt="2020-03-06T17:32:03.439" v="1144" actId="20577"/>
        <pc:sldMkLst>
          <pc:docMk/>
          <pc:sldMk cId="1622116569" sldId="2205"/>
        </pc:sldMkLst>
        <pc:spChg chg="mod">
          <ac:chgData name="Tomáš Kubálek" userId="add23078-4725-48e5-87dd-9fe2514ee9a5" providerId="ADAL" clId="{0C469757-D780-469B-962F-37122BDE5798}" dt="2020-03-06T17:08:24.996" v="447" actId="20577"/>
          <ac:spMkLst>
            <pc:docMk/>
            <pc:sldMk cId="1622116569" sldId="2205"/>
            <ac:spMk id="2" creationId="{E3275CD4-5C63-4A1B-868A-36BDF38DF0BC}"/>
          </ac:spMkLst>
        </pc:spChg>
        <pc:spChg chg="add mod">
          <ac:chgData name="Tomáš Kubálek" userId="add23078-4725-48e5-87dd-9fe2514ee9a5" providerId="ADAL" clId="{0C469757-D780-469B-962F-37122BDE5798}" dt="2020-03-06T17:32:03.439" v="1144" actId="20577"/>
          <ac:spMkLst>
            <pc:docMk/>
            <pc:sldMk cId="1622116569" sldId="2205"/>
            <ac:spMk id="6" creationId="{EF7EEF4D-291D-4B64-87C6-5CE837E673A7}"/>
          </ac:spMkLst>
        </pc:spChg>
      </pc:sldChg>
      <pc:sldChg chg="addSp modSp add">
        <pc:chgData name="Tomáš Kubálek" userId="add23078-4725-48e5-87dd-9fe2514ee9a5" providerId="ADAL" clId="{0C469757-D780-469B-962F-37122BDE5798}" dt="2020-03-06T17:31:10.504" v="1052" actId="108"/>
        <pc:sldMkLst>
          <pc:docMk/>
          <pc:sldMk cId="950053373" sldId="2206"/>
        </pc:sldMkLst>
        <pc:spChg chg="mod">
          <ac:chgData name="Tomáš Kubálek" userId="add23078-4725-48e5-87dd-9fe2514ee9a5" providerId="ADAL" clId="{0C469757-D780-469B-962F-37122BDE5798}" dt="2020-03-06T17:30:22.966" v="984" actId="20577"/>
          <ac:spMkLst>
            <pc:docMk/>
            <pc:sldMk cId="950053373" sldId="2206"/>
            <ac:spMk id="2" creationId="{8078704B-28FE-464B-9A97-B143F5507884}"/>
          </ac:spMkLst>
        </pc:spChg>
        <pc:spChg chg="mod">
          <ac:chgData name="Tomáš Kubálek" userId="add23078-4725-48e5-87dd-9fe2514ee9a5" providerId="ADAL" clId="{0C469757-D780-469B-962F-37122BDE5798}" dt="2020-03-06T17:30:59.710" v="1049" actId="20577"/>
          <ac:spMkLst>
            <pc:docMk/>
            <pc:sldMk cId="950053373" sldId="2206"/>
            <ac:spMk id="3" creationId="{07AA23ED-EAA8-485A-9878-D7442010B513}"/>
          </ac:spMkLst>
        </pc:spChg>
        <pc:picChg chg="add mod">
          <ac:chgData name="Tomáš Kubálek" userId="add23078-4725-48e5-87dd-9fe2514ee9a5" providerId="ADAL" clId="{0C469757-D780-469B-962F-37122BDE5798}" dt="2020-03-06T17:31:10.504" v="1052" actId="108"/>
          <ac:picMkLst>
            <pc:docMk/>
            <pc:sldMk cId="950053373" sldId="2206"/>
            <ac:picMk id="7" creationId="{023F0078-CE85-423E-9CDF-5E32CB3A36E0}"/>
          </ac:picMkLst>
        </pc:picChg>
      </pc:sldChg>
      <pc:sldChg chg="modSp add">
        <pc:chgData name="Tomáš Kubálek" userId="add23078-4725-48e5-87dd-9fe2514ee9a5" providerId="ADAL" clId="{0C469757-D780-469B-962F-37122BDE5798}" dt="2020-03-06T17:32:18.702" v="1149" actId="20577"/>
        <pc:sldMkLst>
          <pc:docMk/>
          <pc:sldMk cId="1960165571" sldId="2207"/>
        </pc:sldMkLst>
        <pc:spChg chg="mod">
          <ac:chgData name="Tomáš Kubálek" userId="add23078-4725-48e5-87dd-9fe2514ee9a5" providerId="ADAL" clId="{0C469757-D780-469B-962F-37122BDE5798}" dt="2020-03-06T17:32:18.702" v="1149" actId="20577"/>
          <ac:spMkLst>
            <pc:docMk/>
            <pc:sldMk cId="1960165571" sldId="2207"/>
            <ac:spMk id="2" creationId="{75334AB8-CAAF-4EB9-98D2-BD86FC587D01}"/>
          </ac:spMkLst>
        </pc:spChg>
      </pc:sldChg>
    </pc:docChg>
  </pc:docChgLst>
  <pc:docChgLst>
    <pc:chgData name="Tomáš Kubálek" userId="add23078-4725-48e5-87dd-9fe2514ee9a5" providerId="ADAL" clId="{D55A6DDE-698D-4CDA-83EE-9E65CF1A0867}"/>
    <pc:docChg chg="undo redo custSel addSld delSld modSld sldOrd addSection modSection">
      <pc:chgData name="Tomáš Kubálek" userId="add23078-4725-48e5-87dd-9fe2514ee9a5" providerId="ADAL" clId="{D55A6DDE-698D-4CDA-83EE-9E65CF1A0867}" dt="2020-04-17T03:53:22.178" v="13457" actId="17846"/>
      <pc:docMkLst>
        <pc:docMk/>
      </pc:docMkLst>
      <pc:sldChg chg="modSp">
        <pc:chgData name="Tomáš Kubálek" userId="add23078-4725-48e5-87dd-9fe2514ee9a5" providerId="ADAL" clId="{D55A6DDE-698D-4CDA-83EE-9E65CF1A0867}" dt="2020-04-03T04:20:11.245" v="8667" actId="20577"/>
        <pc:sldMkLst>
          <pc:docMk/>
          <pc:sldMk cId="0" sldId="382"/>
        </pc:sldMkLst>
        <pc:spChg chg="mod">
          <ac:chgData name="Tomáš Kubálek" userId="add23078-4725-48e5-87dd-9fe2514ee9a5" providerId="ADAL" clId="{D55A6DDE-698D-4CDA-83EE-9E65CF1A0867}" dt="2020-04-03T04:20:11.245" v="8667" actId="20577"/>
          <ac:spMkLst>
            <pc:docMk/>
            <pc:sldMk cId="0" sldId="382"/>
            <ac:spMk id="3077" creationId="{00000000-0000-0000-0000-000000000000}"/>
          </ac:spMkLst>
        </pc:spChg>
      </pc:sldChg>
      <pc:sldChg chg="modSp">
        <pc:chgData name="Tomáš Kubálek" userId="add23078-4725-48e5-87dd-9fe2514ee9a5" providerId="ADAL" clId="{D55A6DDE-698D-4CDA-83EE-9E65CF1A0867}" dt="2020-04-16T12:07:06.751" v="10163" actId="20577"/>
        <pc:sldMkLst>
          <pc:docMk/>
          <pc:sldMk cId="331899281" sldId="421"/>
        </pc:sldMkLst>
        <pc:spChg chg="mod">
          <ac:chgData name="Tomáš Kubálek" userId="add23078-4725-48e5-87dd-9fe2514ee9a5" providerId="ADAL" clId="{D55A6DDE-698D-4CDA-83EE-9E65CF1A0867}" dt="2020-04-16T12:07:06.751" v="10163" actId="20577"/>
          <ac:spMkLst>
            <pc:docMk/>
            <pc:sldMk cId="331899281" sldId="421"/>
            <ac:spMk id="2" creationId="{AB9417F4-454E-440E-B72F-AAF82237D356}"/>
          </ac:spMkLst>
        </pc:spChg>
      </pc:sldChg>
      <pc:sldChg chg="modSp">
        <pc:chgData name="Tomáš Kubálek" userId="add23078-4725-48e5-87dd-9fe2514ee9a5" providerId="ADAL" clId="{D55A6DDE-698D-4CDA-83EE-9E65CF1A0867}" dt="2020-04-16T16:58:18.089" v="12066" actId="27636"/>
        <pc:sldMkLst>
          <pc:docMk/>
          <pc:sldMk cId="2990735745" sldId="2126"/>
        </pc:sldMkLst>
        <pc:spChg chg="mod">
          <ac:chgData name="Tomáš Kubálek" userId="add23078-4725-48e5-87dd-9fe2514ee9a5" providerId="ADAL" clId="{D55A6DDE-698D-4CDA-83EE-9E65CF1A0867}" dt="2020-04-16T16:58:18.089" v="12066" actId="27636"/>
          <ac:spMkLst>
            <pc:docMk/>
            <pc:sldMk cId="2990735745" sldId="2126"/>
            <ac:spMk id="2" creationId="{7A0475E4-0626-4E1B-8C84-008AB1481AC2}"/>
          </ac:spMkLst>
        </pc:spChg>
      </pc:sldChg>
      <pc:sldChg chg="modSp">
        <pc:chgData name="Tomáš Kubálek" userId="add23078-4725-48e5-87dd-9fe2514ee9a5" providerId="ADAL" clId="{D55A6DDE-698D-4CDA-83EE-9E65CF1A0867}" dt="2020-04-16T16:58:33.580" v="12072" actId="20577"/>
        <pc:sldMkLst>
          <pc:docMk/>
          <pc:sldMk cId="830733538" sldId="2127"/>
        </pc:sldMkLst>
        <pc:spChg chg="mod">
          <ac:chgData name="Tomáš Kubálek" userId="add23078-4725-48e5-87dd-9fe2514ee9a5" providerId="ADAL" clId="{D55A6DDE-698D-4CDA-83EE-9E65CF1A0867}" dt="2020-04-16T16:58:33.580" v="12072" actId="20577"/>
          <ac:spMkLst>
            <pc:docMk/>
            <pc:sldMk cId="830733538" sldId="2127"/>
            <ac:spMk id="2" creationId="{4738EB01-1FBC-4E7D-8FFC-902E9F508D7A}"/>
          </ac:spMkLst>
        </pc:spChg>
      </pc:sldChg>
      <pc:sldChg chg="modSp">
        <pc:chgData name="Tomáš Kubálek" userId="add23078-4725-48e5-87dd-9fe2514ee9a5" providerId="ADAL" clId="{D55A6DDE-698D-4CDA-83EE-9E65CF1A0867}" dt="2020-04-16T17:00:07.980" v="12111"/>
        <pc:sldMkLst>
          <pc:docMk/>
          <pc:sldMk cId="3182879571" sldId="2129"/>
        </pc:sldMkLst>
        <pc:spChg chg="mod">
          <ac:chgData name="Tomáš Kubálek" userId="add23078-4725-48e5-87dd-9fe2514ee9a5" providerId="ADAL" clId="{D55A6DDE-698D-4CDA-83EE-9E65CF1A0867}" dt="2020-04-16T16:58:56.324" v="12079" actId="6549"/>
          <ac:spMkLst>
            <pc:docMk/>
            <pc:sldMk cId="3182879571" sldId="2129"/>
            <ac:spMk id="2" creationId="{CF7B364C-0B2E-47AF-9B0D-F341E65F4662}"/>
          </ac:spMkLst>
        </pc:spChg>
        <pc:spChg chg="mod">
          <ac:chgData name="Tomáš Kubálek" userId="add23078-4725-48e5-87dd-9fe2514ee9a5" providerId="ADAL" clId="{D55A6DDE-698D-4CDA-83EE-9E65CF1A0867}" dt="2020-04-16T17:00:07.980" v="12111"/>
          <ac:spMkLst>
            <pc:docMk/>
            <pc:sldMk cId="3182879571" sldId="2129"/>
            <ac:spMk id="3" creationId="{91B6F91D-E9A3-4C33-B7F6-1A9FC7F805D1}"/>
          </ac:spMkLst>
        </pc:spChg>
      </pc:sldChg>
      <pc:sldChg chg="modSp">
        <pc:chgData name="Tomáš Kubálek" userId="add23078-4725-48e5-87dd-9fe2514ee9a5" providerId="ADAL" clId="{D55A6DDE-698D-4CDA-83EE-9E65CF1A0867}" dt="2020-04-16T16:59:21.834" v="12104" actId="27636"/>
        <pc:sldMkLst>
          <pc:docMk/>
          <pc:sldMk cId="2722566250" sldId="2130"/>
        </pc:sldMkLst>
        <pc:spChg chg="mod">
          <ac:chgData name="Tomáš Kubálek" userId="add23078-4725-48e5-87dd-9fe2514ee9a5" providerId="ADAL" clId="{D55A6DDE-698D-4CDA-83EE-9E65CF1A0867}" dt="2020-04-16T16:59:21.834" v="12104" actId="27636"/>
          <ac:spMkLst>
            <pc:docMk/>
            <pc:sldMk cId="2722566250" sldId="2130"/>
            <ac:spMk id="2" creationId="{D2998598-1E80-4F73-9E43-CFE9930FABC8}"/>
          </ac:spMkLst>
        </pc:spChg>
      </pc:sldChg>
      <pc:sldChg chg="modSp ord">
        <pc:chgData name="Tomáš Kubálek" userId="add23078-4725-48e5-87dd-9fe2514ee9a5" providerId="ADAL" clId="{D55A6DDE-698D-4CDA-83EE-9E65CF1A0867}" dt="2020-04-16T16:59:59.027" v="12109"/>
        <pc:sldMkLst>
          <pc:docMk/>
          <pc:sldMk cId="338349271" sldId="2135"/>
        </pc:sldMkLst>
        <pc:spChg chg="mod">
          <ac:chgData name="Tomáš Kubálek" userId="add23078-4725-48e5-87dd-9fe2514ee9a5" providerId="ADAL" clId="{D55A6DDE-698D-4CDA-83EE-9E65CF1A0867}" dt="2020-04-16T16:59:34.811" v="12108" actId="20577"/>
          <ac:spMkLst>
            <pc:docMk/>
            <pc:sldMk cId="338349271" sldId="2135"/>
            <ac:spMk id="2" creationId="{B071F66D-DFE8-4182-A48F-8986DF24418A}"/>
          </ac:spMkLst>
        </pc:spChg>
      </pc:sldChg>
      <pc:sldChg chg="ord">
        <pc:chgData name="Tomáš Kubálek" userId="add23078-4725-48e5-87dd-9fe2514ee9a5" providerId="ADAL" clId="{D55A6DDE-698D-4CDA-83EE-9E65CF1A0867}" dt="2020-04-16T16:59:59.027" v="12109"/>
        <pc:sldMkLst>
          <pc:docMk/>
          <pc:sldMk cId="1173340725" sldId="2136"/>
        </pc:sldMkLst>
      </pc:sldChg>
      <pc:sldChg chg="ord">
        <pc:chgData name="Tomáš Kubálek" userId="add23078-4725-48e5-87dd-9fe2514ee9a5" providerId="ADAL" clId="{D55A6DDE-698D-4CDA-83EE-9E65CF1A0867}" dt="2020-04-16T16:59:59.027" v="12109"/>
        <pc:sldMkLst>
          <pc:docMk/>
          <pc:sldMk cId="934306041" sldId="2137"/>
        </pc:sldMkLst>
      </pc:sldChg>
      <pc:sldChg chg="ord">
        <pc:chgData name="Tomáš Kubálek" userId="add23078-4725-48e5-87dd-9fe2514ee9a5" providerId="ADAL" clId="{D55A6DDE-698D-4CDA-83EE-9E65CF1A0867}" dt="2020-04-16T16:59:59.027" v="12109"/>
        <pc:sldMkLst>
          <pc:docMk/>
          <pc:sldMk cId="2795916121" sldId="2138"/>
        </pc:sldMkLst>
      </pc:sldChg>
      <pc:sldChg chg="modSp ord">
        <pc:chgData name="Tomáš Kubálek" userId="add23078-4725-48e5-87dd-9fe2514ee9a5" providerId="ADAL" clId="{D55A6DDE-698D-4CDA-83EE-9E65CF1A0867}" dt="2020-04-16T16:59:59.027" v="12109"/>
        <pc:sldMkLst>
          <pc:docMk/>
          <pc:sldMk cId="647128178" sldId="2139"/>
        </pc:sldMkLst>
        <pc:spChg chg="mod">
          <ac:chgData name="Tomáš Kubálek" userId="add23078-4725-48e5-87dd-9fe2514ee9a5" providerId="ADAL" clId="{D55A6DDE-698D-4CDA-83EE-9E65CF1A0867}" dt="2020-04-16T12:05:27.822" v="10153" actId="20577"/>
          <ac:spMkLst>
            <pc:docMk/>
            <pc:sldMk cId="647128178" sldId="2139"/>
            <ac:spMk id="3" creationId="{1E336DE8-27B9-4EF3-932B-FC9733B3DD69}"/>
          </ac:spMkLst>
        </pc:spChg>
      </pc:sldChg>
      <pc:sldChg chg="modSp del">
        <pc:chgData name="Tomáš Kubálek" userId="add23078-4725-48e5-87dd-9fe2514ee9a5" providerId="ADAL" clId="{D55A6DDE-698D-4CDA-83EE-9E65CF1A0867}" dt="2020-04-01T14:16:04.884" v="209" actId="2696"/>
        <pc:sldMkLst>
          <pc:docMk/>
          <pc:sldMk cId="454686808" sldId="2140"/>
        </pc:sldMkLst>
        <pc:spChg chg="mod">
          <ac:chgData name="Tomáš Kubálek" userId="add23078-4725-48e5-87dd-9fe2514ee9a5" providerId="ADAL" clId="{D55A6DDE-698D-4CDA-83EE-9E65CF1A0867}" dt="2020-04-01T14:15:38.244" v="189" actId="27636"/>
          <ac:spMkLst>
            <pc:docMk/>
            <pc:sldMk cId="454686808" sldId="2140"/>
            <ac:spMk id="3" creationId="{DE6815A9-FC3E-4B74-AB4A-D237DB06A17B}"/>
          </ac:spMkLst>
        </pc:spChg>
      </pc:sldChg>
      <pc:sldChg chg="del">
        <pc:chgData name="Tomáš Kubálek" userId="add23078-4725-48e5-87dd-9fe2514ee9a5" providerId="ADAL" clId="{D55A6DDE-698D-4CDA-83EE-9E65CF1A0867}" dt="2020-04-01T14:15:11.004" v="186" actId="2696"/>
        <pc:sldMkLst>
          <pc:docMk/>
          <pc:sldMk cId="3905320954" sldId="2200"/>
        </pc:sldMkLst>
      </pc:sldChg>
      <pc:sldChg chg="del">
        <pc:chgData name="Tomáš Kubálek" userId="add23078-4725-48e5-87dd-9fe2514ee9a5" providerId="ADAL" clId="{D55A6DDE-698D-4CDA-83EE-9E65CF1A0867}" dt="2020-04-01T14:15:10.940" v="182" actId="2696"/>
        <pc:sldMkLst>
          <pc:docMk/>
          <pc:sldMk cId="694453567" sldId="2201"/>
        </pc:sldMkLst>
      </pc:sldChg>
      <pc:sldChg chg="del">
        <pc:chgData name="Tomáš Kubálek" userId="add23078-4725-48e5-87dd-9fe2514ee9a5" providerId="ADAL" clId="{D55A6DDE-698D-4CDA-83EE-9E65CF1A0867}" dt="2020-04-01T14:15:10.741" v="171" actId="2696"/>
        <pc:sldMkLst>
          <pc:docMk/>
          <pc:sldMk cId="3848354369" sldId="2202"/>
        </pc:sldMkLst>
      </pc:sldChg>
      <pc:sldChg chg="del">
        <pc:chgData name="Tomáš Kubálek" userId="add23078-4725-48e5-87dd-9fe2514ee9a5" providerId="ADAL" clId="{D55A6DDE-698D-4CDA-83EE-9E65CF1A0867}" dt="2020-04-01T14:15:10.535" v="163" actId="2696"/>
        <pc:sldMkLst>
          <pc:docMk/>
          <pc:sldMk cId="1974408686" sldId="2203"/>
        </pc:sldMkLst>
      </pc:sldChg>
      <pc:sldChg chg="del">
        <pc:chgData name="Tomáš Kubálek" userId="add23078-4725-48e5-87dd-9fe2514ee9a5" providerId="ADAL" clId="{D55A6DDE-698D-4CDA-83EE-9E65CF1A0867}" dt="2020-04-01T14:15:10.637" v="164" actId="2696"/>
        <pc:sldMkLst>
          <pc:docMk/>
          <pc:sldMk cId="2810474656" sldId="2204"/>
        </pc:sldMkLst>
      </pc:sldChg>
      <pc:sldChg chg="del">
        <pc:chgData name="Tomáš Kubálek" userId="add23078-4725-48e5-87dd-9fe2514ee9a5" providerId="ADAL" clId="{D55A6DDE-698D-4CDA-83EE-9E65CF1A0867}" dt="2020-04-01T14:15:10.653" v="165" actId="2696"/>
        <pc:sldMkLst>
          <pc:docMk/>
          <pc:sldMk cId="1622116569" sldId="2205"/>
        </pc:sldMkLst>
      </pc:sldChg>
      <pc:sldChg chg="del">
        <pc:chgData name="Tomáš Kubálek" userId="add23078-4725-48e5-87dd-9fe2514ee9a5" providerId="ADAL" clId="{D55A6DDE-698D-4CDA-83EE-9E65CF1A0867}" dt="2020-04-01T14:15:10.708" v="169" actId="2696"/>
        <pc:sldMkLst>
          <pc:docMk/>
          <pc:sldMk cId="950053373" sldId="2206"/>
        </pc:sldMkLst>
      </pc:sldChg>
      <pc:sldChg chg="del">
        <pc:chgData name="Tomáš Kubálek" userId="add23078-4725-48e5-87dd-9fe2514ee9a5" providerId="ADAL" clId="{D55A6DDE-698D-4CDA-83EE-9E65CF1A0867}" dt="2020-04-01T14:15:10.667" v="166" actId="2696"/>
        <pc:sldMkLst>
          <pc:docMk/>
          <pc:sldMk cId="1960165571" sldId="2207"/>
        </pc:sldMkLst>
      </pc:sldChg>
      <pc:sldChg chg="del">
        <pc:chgData name="Tomáš Kubálek" userId="add23078-4725-48e5-87dd-9fe2514ee9a5" providerId="ADAL" clId="{D55A6DDE-698D-4CDA-83EE-9E65CF1A0867}" dt="2020-04-01T14:15:10.682" v="167" actId="2696"/>
        <pc:sldMkLst>
          <pc:docMk/>
          <pc:sldMk cId="1223222189" sldId="2208"/>
        </pc:sldMkLst>
      </pc:sldChg>
      <pc:sldChg chg="del">
        <pc:chgData name="Tomáš Kubálek" userId="add23078-4725-48e5-87dd-9fe2514ee9a5" providerId="ADAL" clId="{D55A6DDE-698D-4CDA-83EE-9E65CF1A0867}" dt="2020-04-01T14:15:10.693" v="168" actId="2696"/>
        <pc:sldMkLst>
          <pc:docMk/>
          <pc:sldMk cId="1531253095" sldId="2209"/>
        </pc:sldMkLst>
      </pc:sldChg>
      <pc:sldChg chg="del">
        <pc:chgData name="Tomáš Kubálek" userId="add23078-4725-48e5-87dd-9fe2514ee9a5" providerId="ADAL" clId="{D55A6DDE-698D-4CDA-83EE-9E65CF1A0867}" dt="2020-04-01T14:15:10.724" v="170" actId="2696"/>
        <pc:sldMkLst>
          <pc:docMk/>
          <pc:sldMk cId="666816498" sldId="2210"/>
        </pc:sldMkLst>
      </pc:sldChg>
      <pc:sldChg chg="del">
        <pc:chgData name="Tomáš Kubálek" userId="add23078-4725-48e5-87dd-9fe2514ee9a5" providerId="ADAL" clId="{D55A6DDE-698D-4CDA-83EE-9E65CF1A0867}" dt="2020-04-01T14:15:10.759" v="172" actId="2696"/>
        <pc:sldMkLst>
          <pc:docMk/>
          <pc:sldMk cId="2132120700" sldId="2211"/>
        </pc:sldMkLst>
      </pc:sldChg>
      <pc:sldChg chg="del">
        <pc:chgData name="Tomáš Kubálek" userId="add23078-4725-48e5-87dd-9fe2514ee9a5" providerId="ADAL" clId="{D55A6DDE-698D-4CDA-83EE-9E65CF1A0867}" dt="2020-04-01T14:15:10.799" v="174" actId="2696"/>
        <pc:sldMkLst>
          <pc:docMk/>
          <pc:sldMk cId="2252391815" sldId="2212"/>
        </pc:sldMkLst>
      </pc:sldChg>
      <pc:sldChg chg="del">
        <pc:chgData name="Tomáš Kubálek" userId="add23078-4725-48e5-87dd-9fe2514ee9a5" providerId="ADAL" clId="{D55A6DDE-698D-4CDA-83EE-9E65CF1A0867}" dt="2020-04-01T14:15:10.819" v="175" actId="2696"/>
        <pc:sldMkLst>
          <pc:docMk/>
          <pc:sldMk cId="845379156" sldId="2213"/>
        </pc:sldMkLst>
      </pc:sldChg>
      <pc:sldChg chg="del">
        <pc:chgData name="Tomáš Kubálek" userId="add23078-4725-48e5-87dd-9fe2514ee9a5" providerId="ADAL" clId="{D55A6DDE-698D-4CDA-83EE-9E65CF1A0867}" dt="2020-04-01T14:15:10.834" v="176" actId="2696"/>
        <pc:sldMkLst>
          <pc:docMk/>
          <pc:sldMk cId="1918730083" sldId="2214"/>
        </pc:sldMkLst>
      </pc:sldChg>
      <pc:sldChg chg="del">
        <pc:chgData name="Tomáš Kubálek" userId="add23078-4725-48e5-87dd-9fe2514ee9a5" providerId="ADAL" clId="{D55A6DDE-698D-4CDA-83EE-9E65CF1A0867}" dt="2020-04-01T14:15:10.851" v="177" actId="2696"/>
        <pc:sldMkLst>
          <pc:docMk/>
          <pc:sldMk cId="2997577586" sldId="2215"/>
        </pc:sldMkLst>
      </pc:sldChg>
      <pc:sldChg chg="del">
        <pc:chgData name="Tomáš Kubálek" userId="add23078-4725-48e5-87dd-9fe2514ee9a5" providerId="ADAL" clId="{D55A6DDE-698D-4CDA-83EE-9E65CF1A0867}" dt="2020-04-01T14:15:10.887" v="179" actId="2696"/>
        <pc:sldMkLst>
          <pc:docMk/>
          <pc:sldMk cId="732316116" sldId="2216"/>
        </pc:sldMkLst>
      </pc:sldChg>
      <pc:sldChg chg="del">
        <pc:chgData name="Tomáš Kubálek" userId="add23078-4725-48e5-87dd-9fe2514ee9a5" providerId="ADAL" clId="{D55A6DDE-698D-4CDA-83EE-9E65CF1A0867}" dt="2020-04-01T14:15:10.868" v="178" actId="2696"/>
        <pc:sldMkLst>
          <pc:docMk/>
          <pc:sldMk cId="3658628656" sldId="2217"/>
        </pc:sldMkLst>
      </pc:sldChg>
      <pc:sldChg chg="del">
        <pc:chgData name="Tomáš Kubálek" userId="add23078-4725-48e5-87dd-9fe2514ee9a5" providerId="ADAL" clId="{D55A6DDE-698D-4CDA-83EE-9E65CF1A0867}" dt="2020-04-01T14:15:10.903" v="180" actId="2696"/>
        <pc:sldMkLst>
          <pc:docMk/>
          <pc:sldMk cId="2294911652" sldId="2218"/>
        </pc:sldMkLst>
      </pc:sldChg>
      <pc:sldChg chg="del">
        <pc:chgData name="Tomáš Kubálek" userId="add23078-4725-48e5-87dd-9fe2514ee9a5" providerId="ADAL" clId="{D55A6DDE-698D-4CDA-83EE-9E65CF1A0867}" dt="2020-04-01T14:15:10.922" v="181" actId="2696"/>
        <pc:sldMkLst>
          <pc:docMk/>
          <pc:sldMk cId="3327840249" sldId="2219"/>
        </pc:sldMkLst>
      </pc:sldChg>
      <pc:sldChg chg="del">
        <pc:chgData name="Tomáš Kubálek" userId="add23078-4725-48e5-87dd-9fe2514ee9a5" providerId="ADAL" clId="{D55A6DDE-698D-4CDA-83EE-9E65CF1A0867}" dt="2020-04-01T14:15:10.957" v="183" actId="2696"/>
        <pc:sldMkLst>
          <pc:docMk/>
          <pc:sldMk cId="3774322688" sldId="2220"/>
        </pc:sldMkLst>
      </pc:sldChg>
      <pc:sldChg chg="del">
        <pc:chgData name="Tomáš Kubálek" userId="add23078-4725-48e5-87dd-9fe2514ee9a5" providerId="ADAL" clId="{D55A6DDE-698D-4CDA-83EE-9E65CF1A0867}" dt="2020-04-01T14:15:10.971" v="184" actId="2696"/>
        <pc:sldMkLst>
          <pc:docMk/>
          <pc:sldMk cId="548029007" sldId="2221"/>
        </pc:sldMkLst>
      </pc:sldChg>
      <pc:sldChg chg="del">
        <pc:chgData name="Tomáš Kubálek" userId="add23078-4725-48e5-87dd-9fe2514ee9a5" providerId="ADAL" clId="{D55A6DDE-698D-4CDA-83EE-9E65CF1A0867}" dt="2020-04-01T14:15:10.987" v="185" actId="2696"/>
        <pc:sldMkLst>
          <pc:docMk/>
          <pc:sldMk cId="4013861352" sldId="2222"/>
        </pc:sldMkLst>
      </pc:sldChg>
      <pc:sldChg chg="del">
        <pc:chgData name="Tomáš Kubálek" userId="add23078-4725-48e5-87dd-9fe2514ee9a5" providerId="ADAL" clId="{D55A6DDE-698D-4CDA-83EE-9E65CF1A0867}" dt="2020-04-01T14:15:11.020" v="187" actId="2696"/>
        <pc:sldMkLst>
          <pc:docMk/>
          <pc:sldMk cId="433768069" sldId="2223"/>
        </pc:sldMkLst>
      </pc:sldChg>
      <pc:sldChg chg="del">
        <pc:chgData name="Tomáš Kubálek" userId="add23078-4725-48e5-87dd-9fe2514ee9a5" providerId="ADAL" clId="{D55A6DDE-698D-4CDA-83EE-9E65CF1A0867}" dt="2020-04-01T14:15:10.776" v="173" actId="2696"/>
        <pc:sldMkLst>
          <pc:docMk/>
          <pc:sldMk cId="2515545807" sldId="2224"/>
        </pc:sldMkLst>
      </pc:sldChg>
      <pc:sldChg chg="modSp add">
        <pc:chgData name="Tomáš Kubálek" userId="add23078-4725-48e5-87dd-9fe2514ee9a5" providerId="ADAL" clId="{D55A6DDE-698D-4CDA-83EE-9E65CF1A0867}" dt="2020-04-17T03:50:51.961" v="13411" actId="20577"/>
        <pc:sldMkLst>
          <pc:docMk/>
          <pc:sldMk cId="862546260" sldId="2225"/>
        </pc:sldMkLst>
        <pc:spChg chg="mod">
          <ac:chgData name="Tomáš Kubálek" userId="add23078-4725-48e5-87dd-9fe2514ee9a5" providerId="ADAL" clId="{D55A6DDE-698D-4CDA-83EE-9E65CF1A0867}" dt="2020-04-01T15:10:47.573" v="1739" actId="6549"/>
          <ac:spMkLst>
            <pc:docMk/>
            <pc:sldMk cId="862546260" sldId="2225"/>
            <ac:spMk id="2" creationId="{6635EA41-4EB1-4C6C-8C68-DCEC1CB368C4}"/>
          </ac:spMkLst>
        </pc:spChg>
        <pc:spChg chg="mod">
          <ac:chgData name="Tomáš Kubálek" userId="add23078-4725-48e5-87dd-9fe2514ee9a5" providerId="ADAL" clId="{D55A6DDE-698D-4CDA-83EE-9E65CF1A0867}" dt="2020-04-17T03:50:51.961" v="13411" actId="20577"/>
          <ac:spMkLst>
            <pc:docMk/>
            <pc:sldMk cId="862546260" sldId="2225"/>
            <ac:spMk id="3" creationId="{E1FFA5C3-B4B8-4D87-89E3-8BFAF1CEEF34}"/>
          </ac:spMkLst>
        </pc:spChg>
      </pc:sldChg>
      <pc:sldChg chg="modSp add">
        <pc:chgData name="Tomáš Kubálek" userId="add23078-4725-48e5-87dd-9fe2514ee9a5" providerId="ADAL" clId="{D55A6DDE-698D-4CDA-83EE-9E65CF1A0867}" dt="2020-04-01T14:10:35.647" v="162" actId="20577"/>
        <pc:sldMkLst>
          <pc:docMk/>
          <pc:sldMk cId="3312372237" sldId="2226"/>
        </pc:sldMkLst>
        <pc:spChg chg="mod">
          <ac:chgData name="Tomáš Kubálek" userId="add23078-4725-48e5-87dd-9fe2514ee9a5" providerId="ADAL" clId="{D55A6DDE-698D-4CDA-83EE-9E65CF1A0867}" dt="2020-04-01T14:09:59.607" v="92" actId="20577"/>
          <ac:spMkLst>
            <pc:docMk/>
            <pc:sldMk cId="3312372237" sldId="2226"/>
            <ac:spMk id="2" creationId="{C22F5581-B532-4A3C-BF6A-95FFAD36B07A}"/>
          </ac:spMkLst>
        </pc:spChg>
        <pc:spChg chg="mod">
          <ac:chgData name="Tomáš Kubálek" userId="add23078-4725-48e5-87dd-9fe2514ee9a5" providerId="ADAL" clId="{D55A6DDE-698D-4CDA-83EE-9E65CF1A0867}" dt="2020-04-01T14:10:35.647" v="162" actId="20577"/>
          <ac:spMkLst>
            <pc:docMk/>
            <pc:sldMk cId="3312372237" sldId="2226"/>
            <ac:spMk id="3" creationId="{C495B516-9A12-4DC3-8E30-47CEAD076201}"/>
          </ac:spMkLst>
        </pc:spChg>
      </pc:sldChg>
      <pc:sldChg chg="modSp add">
        <pc:chgData name="Tomáš Kubálek" userId="add23078-4725-48e5-87dd-9fe2514ee9a5" providerId="ADAL" clId="{D55A6DDE-698D-4CDA-83EE-9E65CF1A0867}" dt="2020-04-01T14:53:03.387" v="1180" actId="6549"/>
        <pc:sldMkLst>
          <pc:docMk/>
          <pc:sldMk cId="3350638142" sldId="2227"/>
        </pc:sldMkLst>
        <pc:spChg chg="mod">
          <ac:chgData name="Tomáš Kubálek" userId="add23078-4725-48e5-87dd-9fe2514ee9a5" providerId="ADAL" clId="{D55A6DDE-698D-4CDA-83EE-9E65CF1A0867}" dt="2020-04-01T14:15:49.570" v="206" actId="20577"/>
          <ac:spMkLst>
            <pc:docMk/>
            <pc:sldMk cId="3350638142" sldId="2227"/>
            <ac:spMk id="2" creationId="{3CCA9B2D-911A-45BE-AEF6-441285FEF25D}"/>
          </ac:spMkLst>
        </pc:spChg>
        <pc:spChg chg="mod">
          <ac:chgData name="Tomáš Kubálek" userId="add23078-4725-48e5-87dd-9fe2514ee9a5" providerId="ADAL" clId="{D55A6DDE-698D-4CDA-83EE-9E65CF1A0867}" dt="2020-04-01T14:53:03.387" v="1180" actId="6549"/>
          <ac:spMkLst>
            <pc:docMk/>
            <pc:sldMk cId="3350638142" sldId="2227"/>
            <ac:spMk id="3" creationId="{C92BD112-B6CC-4D77-A2B7-E387ECCCBEA3}"/>
          </ac:spMkLst>
        </pc:spChg>
      </pc:sldChg>
      <pc:sldChg chg="addSp modSp add">
        <pc:chgData name="Tomáš Kubálek" userId="add23078-4725-48e5-87dd-9fe2514ee9a5" providerId="ADAL" clId="{D55A6DDE-698D-4CDA-83EE-9E65CF1A0867}" dt="2020-04-01T18:15:48.309" v="7425" actId="108"/>
        <pc:sldMkLst>
          <pc:docMk/>
          <pc:sldMk cId="1373870372" sldId="2228"/>
        </pc:sldMkLst>
        <pc:spChg chg="mod">
          <ac:chgData name="Tomáš Kubálek" userId="add23078-4725-48e5-87dd-9fe2514ee9a5" providerId="ADAL" clId="{D55A6DDE-698D-4CDA-83EE-9E65CF1A0867}" dt="2020-04-01T14:16:57.712" v="251" actId="20577"/>
          <ac:spMkLst>
            <pc:docMk/>
            <pc:sldMk cId="1373870372" sldId="2228"/>
            <ac:spMk id="2" creationId="{AA4C78D1-75C1-4253-B1F4-1A9FDD5C5830}"/>
          </ac:spMkLst>
        </pc:spChg>
        <pc:spChg chg="mod">
          <ac:chgData name="Tomáš Kubálek" userId="add23078-4725-48e5-87dd-9fe2514ee9a5" providerId="ADAL" clId="{D55A6DDE-698D-4CDA-83EE-9E65CF1A0867}" dt="2020-04-01T18:13:20.361" v="7373"/>
          <ac:spMkLst>
            <pc:docMk/>
            <pc:sldMk cId="1373870372" sldId="2228"/>
            <ac:spMk id="3" creationId="{0816D1F1-CA93-43C3-8D48-9116F00A9F7F}"/>
          </ac:spMkLst>
        </pc:spChg>
        <pc:picChg chg="add mod">
          <ac:chgData name="Tomáš Kubálek" userId="add23078-4725-48e5-87dd-9fe2514ee9a5" providerId="ADAL" clId="{D55A6DDE-698D-4CDA-83EE-9E65CF1A0867}" dt="2020-04-01T18:15:36.964" v="7423" actId="1076"/>
          <ac:picMkLst>
            <pc:docMk/>
            <pc:sldMk cId="1373870372" sldId="2228"/>
            <ac:picMk id="7" creationId="{FDA10478-4669-4A57-9777-99F41A4840D5}"/>
          </ac:picMkLst>
        </pc:picChg>
        <pc:picChg chg="add mod">
          <ac:chgData name="Tomáš Kubálek" userId="add23078-4725-48e5-87dd-9fe2514ee9a5" providerId="ADAL" clId="{D55A6DDE-698D-4CDA-83EE-9E65CF1A0867}" dt="2020-04-01T18:15:48.309" v="7425" actId="108"/>
          <ac:picMkLst>
            <pc:docMk/>
            <pc:sldMk cId="1373870372" sldId="2228"/>
            <ac:picMk id="8" creationId="{CF62B474-27F1-4ADB-966E-59FFDFE86404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1:43:20.042" v="9664"/>
        <pc:sldMkLst>
          <pc:docMk/>
          <pc:sldMk cId="1552261448" sldId="2229"/>
        </pc:sldMkLst>
        <pc:spChg chg="mod">
          <ac:chgData name="Tomáš Kubálek" userId="add23078-4725-48e5-87dd-9fe2514ee9a5" providerId="ADAL" clId="{D55A6DDE-698D-4CDA-83EE-9E65CF1A0867}" dt="2020-04-01T14:20:00.592" v="436" actId="20577"/>
          <ac:spMkLst>
            <pc:docMk/>
            <pc:sldMk cId="1552261448" sldId="2229"/>
            <ac:spMk id="2" creationId="{65DAED44-77AE-4E92-9B8D-BE6A7D858529}"/>
          </ac:spMkLst>
        </pc:spChg>
        <pc:spChg chg="mod">
          <ac:chgData name="Tomáš Kubálek" userId="add23078-4725-48e5-87dd-9fe2514ee9a5" providerId="ADAL" clId="{D55A6DDE-698D-4CDA-83EE-9E65CF1A0867}" dt="2020-04-01T18:40:52.982" v="8330"/>
          <ac:spMkLst>
            <pc:docMk/>
            <pc:sldMk cId="1552261448" sldId="2229"/>
            <ac:spMk id="3" creationId="{927860DF-555F-4EC7-B22E-E2502CFB6EDC}"/>
          </ac:spMkLst>
        </pc:spChg>
        <pc:picChg chg="add">
          <ac:chgData name="Tomáš Kubálek" userId="add23078-4725-48e5-87dd-9fe2514ee9a5" providerId="ADAL" clId="{D55A6DDE-698D-4CDA-83EE-9E65CF1A0867}" dt="2020-04-01T18:40:58.274" v="8331"/>
          <ac:picMkLst>
            <pc:docMk/>
            <pc:sldMk cId="1552261448" sldId="2229"/>
            <ac:picMk id="7" creationId="{4D181603-0969-418B-9561-E193B588F856}"/>
          </ac:picMkLst>
        </pc:picChg>
        <pc:picChg chg="add">
          <ac:chgData name="Tomáš Kubálek" userId="add23078-4725-48e5-87dd-9fe2514ee9a5" providerId="ADAL" clId="{D55A6DDE-698D-4CDA-83EE-9E65CF1A0867}" dt="2020-04-01T18:41:05.710" v="8332"/>
          <ac:picMkLst>
            <pc:docMk/>
            <pc:sldMk cId="1552261448" sldId="2229"/>
            <ac:picMk id="8" creationId="{6E3BDAA5-B38C-466D-ACB1-88E6CF93EB26}"/>
          </ac:picMkLst>
        </pc:picChg>
        <pc:picChg chg="add">
          <ac:chgData name="Tomáš Kubálek" userId="add23078-4725-48e5-87dd-9fe2514ee9a5" providerId="ADAL" clId="{D55A6DDE-698D-4CDA-83EE-9E65CF1A0867}" dt="2020-04-01T18:41:05.710" v="8332"/>
          <ac:picMkLst>
            <pc:docMk/>
            <pc:sldMk cId="1552261448" sldId="2229"/>
            <ac:picMk id="9" creationId="{4442B94C-6ED6-4B7B-A65E-CD865DD499C7}"/>
          </ac:picMkLst>
        </pc:picChg>
        <pc:picChg chg="add">
          <ac:chgData name="Tomáš Kubálek" userId="add23078-4725-48e5-87dd-9fe2514ee9a5" providerId="ADAL" clId="{D55A6DDE-698D-4CDA-83EE-9E65CF1A0867}" dt="2020-04-01T18:41:05.710" v="8332"/>
          <ac:picMkLst>
            <pc:docMk/>
            <pc:sldMk cId="1552261448" sldId="2229"/>
            <ac:picMk id="10" creationId="{641930E0-1170-42D4-AFCB-CB805D7AE993}"/>
          </ac:picMkLst>
        </pc:picChg>
        <pc:picChg chg="add">
          <ac:chgData name="Tomáš Kubálek" userId="add23078-4725-48e5-87dd-9fe2514ee9a5" providerId="ADAL" clId="{D55A6DDE-698D-4CDA-83EE-9E65CF1A0867}" dt="2020-04-01T18:41:05.710" v="8332"/>
          <ac:picMkLst>
            <pc:docMk/>
            <pc:sldMk cId="1552261448" sldId="2229"/>
            <ac:picMk id="11" creationId="{D5D50604-AE35-4A8D-9061-323355229581}"/>
          </ac:picMkLst>
        </pc:picChg>
      </pc:sldChg>
      <pc:sldChg chg="modSp add">
        <pc:chgData name="Tomáš Kubálek" userId="add23078-4725-48e5-87dd-9fe2514ee9a5" providerId="ADAL" clId="{D55A6DDE-698D-4CDA-83EE-9E65CF1A0867}" dt="2020-04-16T12:06:44.088" v="10156"/>
        <pc:sldMkLst>
          <pc:docMk/>
          <pc:sldMk cId="1425023448" sldId="2230"/>
        </pc:sldMkLst>
        <pc:spChg chg="mod">
          <ac:chgData name="Tomáš Kubálek" userId="add23078-4725-48e5-87dd-9fe2514ee9a5" providerId="ADAL" clId="{D55A6DDE-698D-4CDA-83EE-9E65CF1A0867}" dt="2020-04-16T12:03:43.207" v="10098" actId="20577"/>
          <ac:spMkLst>
            <pc:docMk/>
            <pc:sldMk cId="1425023448" sldId="2230"/>
            <ac:spMk id="2" creationId="{A0A35BBC-DBB1-494E-A675-1213E6656B23}"/>
          </ac:spMkLst>
        </pc:spChg>
        <pc:spChg chg="mod">
          <ac:chgData name="Tomáš Kubálek" userId="add23078-4725-48e5-87dd-9fe2514ee9a5" providerId="ADAL" clId="{D55A6DDE-698D-4CDA-83EE-9E65CF1A0867}" dt="2020-04-16T12:06:44.088" v="10156"/>
          <ac:spMkLst>
            <pc:docMk/>
            <pc:sldMk cId="1425023448" sldId="2230"/>
            <ac:spMk id="3" creationId="{AB178A1E-15DA-4336-BC54-61F58BBD7EAA}"/>
          </ac:spMkLst>
        </pc:spChg>
      </pc:sldChg>
      <pc:sldChg chg="addSp delSp modSp add ord">
        <pc:chgData name="Tomáš Kubálek" userId="add23078-4725-48e5-87dd-9fe2514ee9a5" providerId="ADAL" clId="{D55A6DDE-698D-4CDA-83EE-9E65CF1A0867}" dt="2020-04-16T11:43:27.001" v="9666" actId="20577"/>
        <pc:sldMkLst>
          <pc:docMk/>
          <pc:sldMk cId="915440174" sldId="2231"/>
        </pc:sldMkLst>
        <pc:spChg chg="mod">
          <ac:chgData name="Tomáš Kubálek" userId="add23078-4725-48e5-87dd-9fe2514ee9a5" providerId="ADAL" clId="{D55A6DDE-698D-4CDA-83EE-9E65CF1A0867}" dt="2020-04-16T11:43:27.001" v="9666" actId="20577"/>
          <ac:spMkLst>
            <pc:docMk/>
            <pc:sldMk cId="915440174" sldId="2231"/>
            <ac:spMk id="2" creationId="{2D5582A8-ACB3-4496-B6D2-9243E7A66AB4}"/>
          </ac:spMkLst>
        </pc:spChg>
        <pc:spChg chg="mod">
          <ac:chgData name="Tomáš Kubálek" userId="add23078-4725-48e5-87dd-9fe2514ee9a5" providerId="ADAL" clId="{D55A6DDE-698D-4CDA-83EE-9E65CF1A0867}" dt="2020-04-01T14:55:14.886" v="1181"/>
          <ac:spMkLst>
            <pc:docMk/>
            <pc:sldMk cId="915440174" sldId="2231"/>
            <ac:spMk id="3" creationId="{C46D03D1-99F0-41B3-8194-A8331E4E49A3}"/>
          </ac:spMkLst>
        </pc:spChg>
        <pc:picChg chg="add del">
          <ac:chgData name="Tomáš Kubálek" userId="add23078-4725-48e5-87dd-9fe2514ee9a5" providerId="ADAL" clId="{D55A6DDE-698D-4CDA-83EE-9E65CF1A0867}" dt="2020-04-01T14:55:41.411" v="1183"/>
          <ac:picMkLst>
            <pc:docMk/>
            <pc:sldMk cId="915440174" sldId="2231"/>
            <ac:picMk id="7" creationId="{A6A9FADE-FB3E-48E2-A9D1-98E3481D9665}"/>
          </ac:picMkLst>
        </pc:picChg>
        <pc:picChg chg="add del">
          <ac:chgData name="Tomáš Kubálek" userId="add23078-4725-48e5-87dd-9fe2514ee9a5" providerId="ADAL" clId="{D55A6DDE-698D-4CDA-83EE-9E65CF1A0867}" dt="2020-04-01T14:55:41.411" v="1183"/>
          <ac:picMkLst>
            <pc:docMk/>
            <pc:sldMk cId="915440174" sldId="2231"/>
            <ac:picMk id="8" creationId="{380FF8D5-A3EA-4485-8E93-406F39189DBB}"/>
          </ac:picMkLst>
        </pc:picChg>
        <pc:picChg chg="add del">
          <ac:chgData name="Tomáš Kubálek" userId="add23078-4725-48e5-87dd-9fe2514ee9a5" providerId="ADAL" clId="{D55A6DDE-698D-4CDA-83EE-9E65CF1A0867}" dt="2020-04-01T14:55:41.411" v="1183"/>
          <ac:picMkLst>
            <pc:docMk/>
            <pc:sldMk cId="915440174" sldId="2231"/>
            <ac:picMk id="10" creationId="{96FA91C4-AB9C-4A0D-92C1-E750B884BFA4}"/>
          </ac:picMkLst>
        </pc:picChg>
        <pc:picChg chg="add mod">
          <ac:chgData name="Tomáš Kubálek" userId="add23078-4725-48e5-87dd-9fe2514ee9a5" providerId="ADAL" clId="{D55A6DDE-698D-4CDA-83EE-9E65CF1A0867}" dt="2020-04-01T14:55:55.968" v="1185" actId="1076"/>
          <ac:picMkLst>
            <pc:docMk/>
            <pc:sldMk cId="915440174" sldId="2231"/>
            <ac:picMk id="11" creationId="{3FBA948E-8689-483B-AA8A-6EACC58F59E9}"/>
          </ac:picMkLst>
        </pc:picChg>
        <pc:picChg chg="add mod">
          <ac:chgData name="Tomáš Kubálek" userId="add23078-4725-48e5-87dd-9fe2514ee9a5" providerId="ADAL" clId="{D55A6DDE-698D-4CDA-83EE-9E65CF1A0867}" dt="2020-04-01T14:55:55.968" v="1185" actId="1076"/>
          <ac:picMkLst>
            <pc:docMk/>
            <pc:sldMk cId="915440174" sldId="2231"/>
            <ac:picMk id="12" creationId="{C84A17C1-83CC-4077-93CB-11C6AA9DE0F8}"/>
          </ac:picMkLst>
        </pc:picChg>
        <pc:picChg chg="add mod">
          <ac:chgData name="Tomáš Kubálek" userId="add23078-4725-48e5-87dd-9fe2514ee9a5" providerId="ADAL" clId="{D55A6DDE-698D-4CDA-83EE-9E65CF1A0867}" dt="2020-04-01T14:55:55.968" v="1185" actId="1076"/>
          <ac:picMkLst>
            <pc:docMk/>
            <pc:sldMk cId="915440174" sldId="2231"/>
            <ac:picMk id="13" creationId="{7957FAD8-B512-4943-9A5C-DA42CED1E34A}"/>
          </ac:picMkLst>
        </pc:picChg>
        <pc:picChg chg="add mod">
          <ac:chgData name="Tomáš Kubálek" userId="add23078-4725-48e5-87dd-9fe2514ee9a5" providerId="ADAL" clId="{D55A6DDE-698D-4CDA-83EE-9E65CF1A0867}" dt="2020-04-01T14:55:55.968" v="1185" actId="1076"/>
          <ac:picMkLst>
            <pc:docMk/>
            <pc:sldMk cId="915440174" sldId="2231"/>
            <ac:picMk id="15" creationId="{1579B01E-D1D1-4BAD-BEB5-C75F644CFC35}"/>
          </ac:picMkLst>
        </pc:picChg>
        <pc:cxnChg chg="add del">
          <ac:chgData name="Tomáš Kubálek" userId="add23078-4725-48e5-87dd-9fe2514ee9a5" providerId="ADAL" clId="{D55A6DDE-698D-4CDA-83EE-9E65CF1A0867}" dt="2020-04-01T14:55:41.411" v="1183"/>
          <ac:cxnSpMkLst>
            <pc:docMk/>
            <pc:sldMk cId="915440174" sldId="2231"/>
            <ac:cxnSpMk id="9" creationId="{0A0EFE32-6ED6-4B05-9F22-B236B6DAA7E7}"/>
          </ac:cxnSpMkLst>
        </pc:cxnChg>
        <pc:cxnChg chg="add mod">
          <ac:chgData name="Tomáš Kubálek" userId="add23078-4725-48e5-87dd-9fe2514ee9a5" providerId="ADAL" clId="{D55A6DDE-698D-4CDA-83EE-9E65CF1A0867}" dt="2020-04-01T14:55:55.968" v="1185" actId="1076"/>
          <ac:cxnSpMkLst>
            <pc:docMk/>
            <pc:sldMk cId="915440174" sldId="2231"/>
            <ac:cxnSpMk id="14" creationId="{3C93B78D-AAE1-4700-8997-62793C9CD114}"/>
          </ac:cxnSpMkLst>
        </pc:cxnChg>
      </pc:sldChg>
      <pc:sldChg chg="modSp add">
        <pc:chgData name="Tomáš Kubálek" userId="add23078-4725-48e5-87dd-9fe2514ee9a5" providerId="ADAL" clId="{D55A6DDE-698D-4CDA-83EE-9E65CF1A0867}" dt="2020-04-17T03:51:59.352" v="13443" actId="20577"/>
        <pc:sldMkLst>
          <pc:docMk/>
          <pc:sldMk cId="2518572934" sldId="2232"/>
        </pc:sldMkLst>
        <pc:spChg chg="mod">
          <ac:chgData name="Tomáš Kubálek" userId="add23078-4725-48e5-87dd-9fe2514ee9a5" providerId="ADAL" clId="{D55A6DDE-698D-4CDA-83EE-9E65CF1A0867}" dt="2020-04-17T03:51:59.352" v="13443" actId="20577"/>
          <ac:spMkLst>
            <pc:docMk/>
            <pc:sldMk cId="2518572934" sldId="2232"/>
            <ac:spMk id="2" creationId="{A0221D23-C37D-4839-9CC4-F501838407A2}"/>
          </ac:spMkLst>
        </pc:spChg>
        <pc:spChg chg="mod">
          <ac:chgData name="Tomáš Kubálek" userId="add23078-4725-48e5-87dd-9fe2514ee9a5" providerId="ADAL" clId="{D55A6DDE-698D-4CDA-83EE-9E65CF1A0867}" dt="2020-04-16T18:00:04.509" v="12952" actId="20577"/>
          <ac:spMkLst>
            <pc:docMk/>
            <pc:sldMk cId="2518572934" sldId="2232"/>
            <ac:spMk id="3" creationId="{17277C5B-2D19-4064-A487-761DBEEDB341}"/>
          </ac:spMkLst>
        </pc:spChg>
      </pc:sldChg>
      <pc:sldChg chg="addSp modSp add">
        <pc:chgData name="Tomáš Kubálek" userId="add23078-4725-48e5-87dd-9fe2514ee9a5" providerId="ADAL" clId="{D55A6DDE-698D-4CDA-83EE-9E65CF1A0867}" dt="2020-04-17T03:52:03.120" v="13445" actId="20577"/>
        <pc:sldMkLst>
          <pc:docMk/>
          <pc:sldMk cId="1581186927" sldId="2233"/>
        </pc:sldMkLst>
        <pc:spChg chg="mod">
          <ac:chgData name="Tomáš Kubálek" userId="add23078-4725-48e5-87dd-9fe2514ee9a5" providerId="ADAL" clId="{D55A6DDE-698D-4CDA-83EE-9E65CF1A0867}" dt="2020-04-17T03:52:03.120" v="13445" actId="20577"/>
          <ac:spMkLst>
            <pc:docMk/>
            <pc:sldMk cId="1581186927" sldId="2233"/>
            <ac:spMk id="2" creationId="{2643A605-0BEC-443A-906E-3DD7CCB1B7F1}"/>
          </ac:spMkLst>
        </pc:spChg>
        <pc:spChg chg="mod">
          <ac:chgData name="Tomáš Kubálek" userId="add23078-4725-48e5-87dd-9fe2514ee9a5" providerId="ADAL" clId="{D55A6DDE-698D-4CDA-83EE-9E65CF1A0867}" dt="2020-04-01T18:33:12.462" v="8152" actId="14100"/>
          <ac:spMkLst>
            <pc:docMk/>
            <pc:sldMk cId="1581186927" sldId="2233"/>
            <ac:spMk id="3" creationId="{011ED8FC-D4DA-4750-BC7C-D9EFC42BF851}"/>
          </ac:spMkLst>
        </pc:spChg>
        <pc:picChg chg="add mod">
          <ac:chgData name="Tomáš Kubálek" userId="add23078-4725-48e5-87dd-9fe2514ee9a5" providerId="ADAL" clId="{D55A6DDE-698D-4CDA-83EE-9E65CF1A0867}" dt="2020-04-01T18:33:34.686" v="8158" actId="108"/>
          <ac:picMkLst>
            <pc:docMk/>
            <pc:sldMk cId="1581186927" sldId="2233"/>
            <ac:picMk id="6146" creationId="{A42A82A9-55C7-48EC-9175-7FB79A9C21C4}"/>
          </ac:picMkLst>
        </pc:picChg>
        <pc:picChg chg="add mod">
          <ac:chgData name="Tomáš Kubálek" userId="add23078-4725-48e5-87dd-9fe2514ee9a5" providerId="ADAL" clId="{D55A6DDE-698D-4CDA-83EE-9E65CF1A0867}" dt="2020-04-01T18:33:31.886" v="8157" actId="108"/>
          <ac:picMkLst>
            <pc:docMk/>
            <pc:sldMk cId="1581186927" sldId="2233"/>
            <ac:picMk id="6148" creationId="{7C00A16B-757E-4F0A-9822-2E35CF66AEC2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6T11:39:13.634" v="9634" actId="20577"/>
        <pc:sldMkLst>
          <pc:docMk/>
          <pc:sldMk cId="1980307113" sldId="2234"/>
        </pc:sldMkLst>
        <pc:spChg chg="mod">
          <ac:chgData name="Tomáš Kubálek" userId="add23078-4725-48e5-87dd-9fe2514ee9a5" providerId="ADAL" clId="{D55A6DDE-698D-4CDA-83EE-9E65CF1A0867}" dt="2020-04-16T11:39:08.130" v="9627" actId="20577"/>
          <ac:spMkLst>
            <pc:docMk/>
            <pc:sldMk cId="1980307113" sldId="2234"/>
            <ac:spMk id="2" creationId="{E720EAED-82A1-4B46-ABCE-3B634EDC76D6}"/>
          </ac:spMkLst>
        </pc:spChg>
        <pc:spChg chg="add del mod">
          <ac:chgData name="Tomáš Kubálek" userId="add23078-4725-48e5-87dd-9fe2514ee9a5" providerId="ADAL" clId="{D55A6DDE-698D-4CDA-83EE-9E65CF1A0867}" dt="2020-04-16T11:39:13.634" v="9634" actId="20577"/>
          <ac:spMkLst>
            <pc:docMk/>
            <pc:sldMk cId="1980307113" sldId="2234"/>
            <ac:spMk id="3" creationId="{24416DC8-723B-4A23-8495-4761A72D7021}"/>
          </ac:spMkLst>
        </pc:spChg>
        <pc:spChg chg="add del">
          <ac:chgData name="Tomáš Kubálek" userId="add23078-4725-48e5-87dd-9fe2514ee9a5" providerId="ADAL" clId="{D55A6DDE-698D-4CDA-83EE-9E65CF1A0867}" dt="2020-04-01T18:31:21.761" v="8096"/>
          <ac:spMkLst>
            <pc:docMk/>
            <pc:sldMk cId="1980307113" sldId="2234"/>
            <ac:spMk id="7" creationId="{96A421CC-7FBF-4BB4-8537-3024E7BE8F64}"/>
          </ac:spMkLst>
        </pc:spChg>
      </pc:sldChg>
      <pc:sldChg chg="modSp add ord">
        <pc:chgData name="Tomáš Kubálek" userId="add23078-4725-48e5-87dd-9fe2514ee9a5" providerId="ADAL" clId="{D55A6DDE-698D-4CDA-83EE-9E65CF1A0867}" dt="2020-04-17T03:51:25.062" v="13429" actId="20577"/>
        <pc:sldMkLst>
          <pc:docMk/>
          <pc:sldMk cId="1633771021" sldId="2235"/>
        </pc:sldMkLst>
        <pc:spChg chg="mod">
          <ac:chgData name="Tomáš Kubálek" userId="add23078-4725-48e5-87dd-9fe2514ee9a5" providerId="ADAL" clId="{D55A6DDE-698D-4CDA-83EE-9E65CF1A0867}" dt="2020-04-17T03:51:15.016" v="13419" actId="20577"/>
          <ac:spMkLst>
            <pc:docMk/>
            <pc:sldMk cId="1633771021" sldId="2235"/>
            <ac:spMk id="2" creationId="{8A10E54C-CACF-40CB-A3C7-C78AB069F5E1}"/>
          </ac:spMkLst>
        </pc:spChg>
        <pc:spChg chg="mod">
          <ac:chgData name="Tomáš Kubálek" userId="add23078-4725-48e5-87dd-9fe2514ee9a5" providerId="ADAL" clId="{D55A6DDE-698D-4CDA-83EE-9E65CF1A0867}" dt="2020-04-17T03:51:25.062" v="13429" actId="20577"/>
          <ac:spMkLst>
            <pc:docMk/>
            <pc:sldMk cId="1633771021" sldId="2235"/>
            <ac:spMk id="3" creationId="{E16F788F-6589-486D-A637-860B9B552294}"/>
          </ac:spMkLst>
        </pc:spChg>
      </pc:sldChg>
      <pc:sldChg chg="addSp delSp modSp add ord">
        <pc:chgData name="Tomáš Kubálek" userId="add23078-4725-48e5-87dd-9fe2514ee9a5" providerId="ADAL" clId="{D55A6DDE-698D-4CDA-83EE-9E65CF1A0867}" dt="2020-04-17T03:51:11.440" v="13417" actId="20577"/>
        <pc:sldMkLst>
          <pc:docMk/>
          <pc:sldMk cId="3401228109" sldId="2236"/>
        </pc:sldMkLst>
        <pc:spChg chg="mod">
          <ac:chgData name="Tomáš Kubálek" userId="add23078-4725-48e5-87dd-9fe2514ee9a5" providerId="ADAL" clId="{D55A6DDE-698D-4CDA-83EE-9E65CF1A0867}" dt="2020-04-17T03:51:11.440" v="13417" actId="20577"/>
          <ac:spMkLst>
            <pc:docMk/>
            <pc:sldMk cId="3401228109" sldId="2236"/>
            <ac:spMk id="2" creationId="{CC4A44FD-7F70-4D7F-BC0F-0708A78E2C1D}"/>
          </ac:spMkLst>
        </pc:spChg>
        <pc:spChg chg="del">
          <ac:chgData name="Tomáš Kubálek" userId="add23078-4725-48e5-87dd-9fe2514ee9a5" providerId="ADAL" clId="{D55A6DDE-698D-4CDA-83EE-9E65CF1A0867}" dt="2020-04-03T04:58:34.134" v="8918"/>
          <ac:spMkLst>
            <pc:docMk/>
            <pc:sldMk cId="3401228109" sldId="2236"/>
            <ac:spMk id="3" creationId="{33B3647C-016B-4936-ACC4-E9AAF01EB8EE}"/>
          </ac:spMkLst>
        </pc:spChg>
        <pc:picChg chg="add mod">
          <ac:chgData name="Tomáš Kubálek" userId="add23078-4725-48e5-87dd-9fe2514ee9a5" providerId="ADAL" clId="{D55A6DDE-698D-4CDA-83EE-9E65CF1A0867}" dt="2020-04-03T04:58:46.246" v="8922" actId="1076"/>
          <ac:picMkLst>
            <pc:docMk/>
            <pc:sldMk cId="3401228109" sldId="2236"/>
            <ac:picMk id="7" creationId="{D1C12571-55B5-4338-AD96-FCBC891AE79D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7T03:51:53.360" v="13441" actId="20577"/>
        <pc:sldMkLst>
          <pc:docMk/>
          <pc:sldMk cId="1129603215" sldId="2237"/>
        </pc:sldMkLst>
        <pc:spChg chg="mod">
          <ac:chgData name="Tomáš Kubálek" userId="add23078-4725-48e5-87dd-9fe2514ee9a5" providerId="ADAL" clId="{D55A6DDE-698D-4CDA-83EE-9E65CF1A0867}" dt="2020-04-17T03:51:53.360" v="13441" actId="20577"/>
          <ac:spMkLst>
            <pc:docMk/>
            <pc:sldMk cId="1129603215" sldId="2237"/>
            <ac:spMk id="2" creationId="{B8DAD08E-361E-4C30-8CFD-1F924B5FE3BF}"/>
          </ac:spMkLst>
        </pc:spChg>
        <pc:spChg chg="mod">
          <ac:chgData name="Tomáš Kubálek" userId="add23078-4725-48e5-87dd-9fe2514ee9a5" providerId="ADAL" clId="{D55A6DDE-698D-4CDA-83EE-9E65CF1A0867}" dt="2020-04-03T05:07:34.698" v="9250" actId="27636"/>
          <ac:spMkLst>
            <pc:docMk/>
            <pc:sldMk cId="1129603215" sldId="2237"/>
            <ac:spMk id="3" creationId="{8546D272-A0E4-489E-8C43-4C8BE799E0DB}"/>
          </ac:spMkLst>
        </pc:spChg>
        <pc:picChg chg="add">
          <ac:chgData name="Tomáš Kubálek" userId="add23078-4725-48e5-87dd-9fe2514ee9a5" providerId="ADAL" clId="{D55A6DDE-698D-4CDA-83EE-9E65CF1A0867}" dt="2020-04-03T05:07:49.571" v="9251"/>
          <ac:picMkLst>
            <pc:docMk/>
            <pc:sldMk cId="1129603215" sldId="2237"/>
            <ac:picMk id="7" creationId="{662FB9FF-F499-4E79-B63E-9975DCDD8F69}"/>
          </ac:picMkLst>
        </pc:picChg>
      </pc:sldChg>
      <pc:sldChg chg="modSp add">
        <pc:chgData name="Tomáš Kubálek" userId="add23078-4725-48e5-87dd-9fe2514ee9a5" providerId="ADAL" clId="{D55A6DDE-698D-4CDA-83EE-9E65CF1A0867}" dt="2020-04-01T18:05:10.484" v="7227" actId="20577"/>
        <pc:sldMkLst>
          <pc:docMk/>
          <pc:sldMk cId="2067420058" sldId="2238"/>
        </pc:sldMkLst>
        <pc:spChg chg="mod">
          <ac:chgData name="Tomáš Kubálek" userId="add23078-4725-48e5-87dd-9fe2514ee9a5" providerId="ADAL" clId="{D55A6DDE-698D-4CDA-83EE-9E65CF1A0867}" dt="2020-04-01T14:42:14.593" v="931" actId="20577"/>
          <ac:spMkLst>
            <pc:docMk/>
            <pc:sldMk cId="2067420058" sldId="2238"/>
            <ac:spMk id="2" creationId="{35189C63-E42B-44EA-BCAB-FFE203EA3931}"/>
          </ac:spMkLst>
        </pc:spChg>
        <pc:spChg chg="mod">
          <ac:chgData name="Tomáš Kubálek" userId="add23078-4725-48e5-87dd-9fe2514ee9a5" providerId="ADAL" clId="{D55A6DDE-698D-4CDA-83EE-9E65CF1A0867}" dt="2020-04-01T18:05:10.484" v="7227" actId="20577"/>
          <ac:spMkLst>
            <pc:docMk/>
            <pc:sldMk cId="2067420058" sldId="2238"/>
            <ac:spMk id="3" creationId="{D9C17C95-C849-4F05-A66E-89DFFAF811F0}"/>
          </ac:spMkLst>
        </pc:spChg>
      </pc:sldChg>
      <pc:sldChg chg="addSp modSp add">
        <pc:chgData name="Tomáš Kubálek" userId="add23078-4725-48e5-87dd-9fe2514ee9a5" providerId="ADAL" clId="{D55A6DDE-698D-4CDA-83EE-9E65CF1A0867}" dt="2020-04-01T17:59:19.059" v="6929" actId="108"/>
        <pc:sldMkLst>
          <pc:docMk/>
          <pc:sldMk cId="2255649911" sldId="2239"/>
        </pc:sldMkLst>
        <pc:spChg chg="mod">
          <ac:chgData name="Tomáš Kubálek" userId="add23078-4725-48e5-87dd-9fe2514ee9a5" providerId="ADAL" clId="{D55A6DDE-698D-4CDA-83EE-9E65CF1A0867}" dt="2020-04-01T14:42:30.858" v="962" actId="20577"/>
          <ac:spMkLst>
            <pc:docMk/>
            <pc:sldMk cId="2255649911" sldId="2239"/>
            <ac:spMk id="2" creationId="{0CBD21FE-8469-4257-A481-A829945670A3}"/>
          </ac:spMkLst>
        </pc:spChg>
        <pc:spChg chg="mod">
          <ac:chgData name="Tomáš Kubálek" userId="add23078-4725-48e5-87dd-9fe2514ee9a5" providerId="ADAL" clId="{D55A6DDE-698D-4CDA-83EE-9E65CF1A0867}" dt="2020-04-01T17:59:07.993" v="6926" actId="27636"/>
          <ac:spMkLst>
            <pc:docMk/>
            <pc:sldMk cId="2255649911" sldId="2239"/>
            <ac:spMk id="3" creationId="{24108E53-5D09-41DB-ABE0-1732A55D8922}"/>
          </ac:spMkLst>
        </pc:spChg>
        <pc:picChg chg="add mod">
          <ac:chgData name="Tomáš Kubálek" userId="add23078-4725-48e5-87dd-9fe2514ee9a5" providerId="ADAL" clId="{D55A6DDE-698D-4CDA-83EE-9E65CF1A0867}" dt="2020-04-01T17:59:19.059" v="6929" actId="108"/>
          <ac:picMkLst>
            <pc:docMk/>
            <pc:sldMk cId="2255649911" sldId="2239"/>
            <ac:picMk id="7" creationId="{5CAF21CF-1A18-4E16-8DE2-F50EB394FEEE}"/>
          </ac:picMkLst>
        </pc:picChg>
      </pc:sldChg>
      <pc:sldChg chg="addSp modSp add">
        <pc:chgData name="Tomáš Kubálek" userId="add23078-4725-48e5-87dd-9fe2514ee9a5" providerId="ADAL" clId="{D55A6DDE-698D-4CDA-83EE-9E65CF1A0867}" dt="2020-04-01T16:33:57.394" v="4691" actId="27636"/>
        <pc:sldMkLst>
          <pc:docMk/>
          <pc:sldMk cId="3918144350" sldId="2240"/>
        </pc:sldMkLst>
        <pc:spChg chg="mod">
          <ac:chgData name="Tomáš Kubálek" userId="add23078-4725-48e5-87dd-9fe2514ee9a5" providerId="ADAL" clId="{D55A6DDE-698D-4CDA-83EE-9E65CF1A0867}" dt="2020-04-01T14:46:06.954" v="982" actId="20577"/>
          <ac:spMkLst>
            <pc:docMk/>
            <pc:sldMk cId="3918144350" sldId="2240"/>
            <ac:spMk id="2" creationId="{6970C5F0-B27F-4C4D-9424-0396DA746B73}"/>
          </ac:spMkLst>
        </pc:spChg>
        <pc:spChg chg="mod">
          <ac:chgData name="Tomáš Kubálek" userId="add23078-4725-48e5-87dd-9fe2514ee9a5" providerId="ADAL" clId="{D55A6DDE-698D-4CDA-83EE-9E65CF1A0867}" dt="2020-04-01T16:33:57.394" v="4691" actId="27636"/>
          <ac:spMkLst>
            <pc:docMk/>
            <pc:sldMk cId="3918144350" sldId="2240"/>
            <ac:spMk id="3" creationId="{B2C644CF-C349-4F63-ABD0-4EE955FD929D}"/>
          </ac:spMkLst>
        </pc:spChg>
        <pc:picChg chg="add mod">
          <ac:chgData name="Tomáš Kubálek" userId="add23078-4725-48e5-87dd-9fe2514ee9a5" providerId="ADAL" clId="{D55A6DDE-698D-4CDA-83EE-9E65CF1A0867}" dt="2020-04-01T16:32:33.659" v="4651" actId="14100"/>
          <ac:picMkLst>
            <pc:docMk/>
            <pc:sldMk cId="3918144350" sldId="2240"/>
            <ac:picMk id="7" creationId="{3B4B7C6B-54DB-468A-87F0-4144B83A8FD0}"/>
          </ac:picMkLst>
        </pc:picChg>
        <pc:picChg chg="add mod">
          <ac:chgData name="Tomáš Kubálek" userId="add23078-4725-48e5-87dd-9fe2514ee9a5" providerId="ADAL" clId="{D55A6DDE-698D-4CDA-83EE-9E65CF1A0867}" dt="2020-04-01T16:32:37.267" v="4653" actId="14100"/>
          <ac:picMkLst>
            <pc:docMk/>
            <pc:sldMk cId="3918144350" sldId="2240"/>
            <ac:picMk id="8" creationId="{F25DB066-9D3D-48FF-9A97-B386D337EA0C}"/>
          </ac:picMkLst>
        </pc:picChg>
        <pc:picChg chg="add mod">
          <ac:chgData name="Tomáš Kubálek" userId="add23078-4725-48e5-87dd-9fe2514ee9a5" providerId="ADAL" clId="{D55A6DDE-698D-4CDA-83EE-9E65CF1A0867}" dt="2020-04-01T16:32:45.355" v="4657" actId="1076"/>
          <ac:picMkLst>
            <pc:docMk/>
            <pc:sldMk cId="3918144350" sldId="2240"/>
            <ac:picMk id="9" creationId="{AB333AEA-CDB6-4F5B-B38E-4D84D6BAB6FD}"/>
          </ac:picMkLst>
        </pc:picChg>
        <pc:picChg chg="add mod">
          <ac:chgData name="Tomáš Kubálek" userId="add23078-4725-48e5-87dd-9fe2514ee9a5" providerId="ADAL" clId="{D55A6DDE-698D-4CDA-83EE-9E65CF1A0867}" dt="2020-04-01T16:33:46.429" v="4673" actId="108"/>
          <ac:picMkLst>
            <pc:docMk/>
            <pc:sldMk cId="3918144350" sldId="2240"/>
            <ac:picMk id="10" creationId="{385A9498-E8B6-4DE5-9E7B-9A499B14077F}"/>
          </ac:picMkLst>
        </pc:picChg>
      </pc:sldChg>
      <pc:sldChg chg="modSp add ord">
        <pc:chgData name="Tomáš Kubálek" userId="add23078-4725-48e5-87dd-9fe2514ee9a5" providerId="ADAL" clId="{D55A6DDE-698D-4CDA-83EE-9E65CF1A0867}" dt="2020-04-01T16:53:13.286" v="5778" actId="20577"/>
        <pc:sldMkLst>
          <pc:docMk/>
          <pc:sldMk cId="2786865996" sldId="2241"/>
        </pc:sldMkLst>
        <pc:spChg chg="mod">
          <ac:chgData name="Tomáš Kubálek" userId="add23078-4725-48e5-87dd-9fe2514ee9a5" providerId="ADAL" clId="{D55A6DDE-698D-4CDA-83EE-9E65CF1A0867}" dt="2020-04-01T14:50:14.794" v="995" actId="20577"/>
          <ac:spMkLst>
            <pc:docMk/>
            <pc:sldMk cId="2786865996" sldId="2241"/>
            <ac:spMk id="2" creationId="{C4102566-A5DA-46C1-A2FD-C3DBB4BA63AE}"/>
          </ac:spMkLst>
        </pc:spChg>
        <pc:spChg chg="mod">
          <ac:chgData name="Tomáš Kubálek" userId="add23078-4725-48e5-87dd-9fe2514ee9a5" providerId="ADAL" clId="{D55A6DDE-698D-4CDA-83EE-9E65CF1A0867}" dt="2020-04-01T16:53:13.286" v="5778" actId="20577"/>
          <ac:spMkLst>
            <pc:docMk/>
            <pc:sldMk cId="2786865996" sldId="2241"/>
            <ac:spMk id="3" creationId="{7B89988D-90B2-4446-9B99-4C3664D20A7D}"/>
          </ac:spMkLst>
        </pc:spChg>
      </pc:sldChg>
      <pc:sldChg chg="addSp modSp add ord">
        <pc:chgData name="Tomáš Kubálek" userId="add23078-4725-48e5-87dd-9fe2514ee9a5" providerId="ADAL" clId="{D55A6DDE-698D-4CDA-83EE-9E65CF1A0867}" dt="2020-04-01T17:48:21.899" v="6784" actId="20577"/>
        <pc:sldMkLst>
          <pc:docMk/>
          <pc:sldMk cId="1410623837" sldId="2242"/>
        </pc:sldMkLst>
        <pc:spChg chg="mod">
          <ac:chgData name="Tomáš Kubálek" userId="add23078-4725-48e5-87dd-9fe2514ee9a5" providerId="ADAL" clId="{D55A6DDE-698D-4CDA-83EE-9E65CF1A0867}" dt="2020-04-01T14:50:42.500" v="1009" actId="6549"/>
          <ac:spMkLst>
            <pc:docMk/>
            <pc:sldMk cId="1410623837" sldId="2242"/>
            <ac:spMk id="2" creationId="{5632EB3A-C7DE-4D4E-B681-BAC7FCA9341A}"/>
          </ac:spMkLst>
        </pc:spChg>
        <pc:spChg chg="mod">
          <ac:chgData name="Tomáš Kubálek" userId="add23078-4725-48e5-87dd-9fe2514ee9a5" providerId="ADAL" clId="{D55A6DDE-698D-4CDA-83EE-9E65CF1A0867}" dt="2020-04-01T17:48:21.899" v="6784" actId="20577"/>
          <ac:spMkLst>
            <pc:docMk/>
            <pc:sldMk cId="1410623837" sldId="2242"/>
            <ac:spMk id="3" creationId="{6814CB8F-FF45-4B7A-AFE7-4B2F8B08F3F9}"/>
          </ac:spMkLst>
        </pc:spChg>
        <pc:picChg chg="add mod">
          <ac:chgData name="Tomáš Kubálek" userId="add23078-4725-48e5-87dd-9fe2514ee9a5" providerId="ADAL" clId="{D55A6DDE-698D-4CDA-83EE-9E65CF1A0867}" dt="2020-04-01T17:43:35.338" v="6394" actId="108"/>
          <ac:picMkLst>
            <pc:docMk/>
            <pc:sldMk cId="1410623837" sldId="2242"/>
            <ac:picMk id="7" creationId="{9BDE43B4-5626-4520-86DE-DAA40D01B169}"/>
          </ac:picMkLst>
        </pc:picChg>
        <pc:picChg chg="add mod">
          <ac:chgData name="Tomáš Kubálek" userId="add23078-4725-48e5-87dd-9fe2514ee9a5" providerId="ADAL" clId="{D55A6DDE-698D-4CDA-83EE-9E65CF1A0867}" dt="2020-04-01T17:45:34.498" v="6493" actId="108"/>
          <ac:picMkLst>
            <pc:docMk/>
            <pc:sldMk cId="1410623837" sldId="2242"/>
            <ac:picMk id="8" creationId="{DD2D40F4-8327-43FD-A6F8-7BCBF2932EC5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3T04:47:16.105" v="8831" actId="114"/>
        <pc:sldMkLst>
          <pc:docMk/>
          <pc:sldMk cId="7328524" sldId="2243"/>
        </pc:sldMkLst>
        <pc:spChg chg="mod">
          <ac:chgData name="Tomáš Kubálek" userId="add23078-4725-48e5-87dd-9fe2514ee9a5" providerId="ADAL" clId="{D55A6DDE-698D-4CDA-83EE-9E65CF1A0867}" dt="2020-04-01T14:51:03.770" v="1031" actId="20577"/>
          <ac:spMkLst>
            <pc:docMk/>
            <pc:sldMk cId="7328524" sldId="2243"/>
            <ac:spMk id="2" creationId="{E5F4ECD9-1CBF-4C3F-9E20-8D97BA184F4B}"/>
          </ac:spMkLst>
        </pc:spChg>
        <pc:spChg chg="del">
          <ac:chgData name="Tomáš Kubálek" userId="add23078-4725-48e5-87dd-9fe2514ee9a5" providerId="ADAL" clId="{D55A6DDE-698D-4CDA-83EE-9E65CF1A0867}" dt="2020-04-01T17:05:51.786" v="5981"/>
          <ac:spMkLst>
            <pc:docMk/>
            <pc:sldMk cId="7328524" sldId="2243"/>
            <ac:spMk id="3" creationId="{7833D4D9-F4BF-46FF-89B4-3F508EEFB454}"/>
          </ac:spMkLst>
        </pc:spChg>
        <pc:spChg chg="add mod">
          <ac:chgData name="Tomáš Kubálek" userId="add23078-4725-48e5-87dd-9fe2514ee9a5" providerId="ADAL" clId="{D55A6DDE-698D-4CDA-83EE-9E65CF1A0867}" dt="2020-04-03T04:47:16.105" v="8831" actId="114"/>
          <ac:spMkLst>
            <pc:docMk/>
            <pc:sldMk cId="7328524" sldId="2243"/>
            <ac:spMk id="8" creationId="{7D4ADF83-2A9F-4CD6-8659-79D84A7F0F23}"/>
          </ac:spMkLst>
        </pc:spChg>
        <pc:picChg chg="add del mod">
          <ac:chgData name="Tomáš Kubálek" userId="add23078-4725-48e5-87dd-9fe2514ee9a5" providerId="ADAL" clId="{D55A6DDE-698D-4CDA-83EE-9E65CF1A0867}" dt="2020-04-01T17:06:18.621" v="5984"/>
          <ac:picMkLst>
            <pc:docMk/>
            <pc:sldMk cId="7328524" sldId="2243"/>
            <ac:picMk id="7" creationId="{9E79FCD1-2439-4C5E-84E8-1CBDF243F5F6}"/>
          </ac:picMkLst>
        </pc:picChg>
        <pc:picChg chg="add mod">
          <ac:chgData name="Tomáš Kubálek" userId="add23078-4725-48e5-87dd-9fe2514ee9a5" providerId="ADAL" clId="{D55A6DDE-698D-4CDA-83EE-9E65CF1A0867}" dt="2020-04-01T17:06:59.654" v="6041" actId="1076"/>
          <ac:picMkLst>
            <pc:docMk/>
            <pc:sldMk cId="7328524" sldId="2243"/>
            <ac:picMk id="9" creationId="{C15A0D87-18E3-46EA-85CF-BA146EA981DF}"/>
          </ac:picMkLst>
        </pc:picChg>
        <pc:picChg chg="add mod">
          <ac:chgData name="Tomáš Kubálek" userId="add23078-4725-48e5-87dd-9fe2514ee9a5" providerId="ADAL" clId="{D55A6DDE-698D-4CDA-83EE-9E65CF1A0867}" dt="2020-04-01T17:07:42.576" v="6045" actId="108"/>
          <ac:picMkLst>
            <pc:docMk/>
            <pc:sldMk cId="7328524" sldId="2243"/>
            <ac:picMk id="10" creationId="{FE8EFA3E-422F-4543-BCEC-A2D8101BE171}"/>
          </ac:picMkLst>
        </pc:picChg>
        <pc:picChg chg="add mod">
          <ac:chgData name="Tomáš Kubálek" userId="add23078-4725-48e5-87dd-9fe2514ee9a5" providerId="ADAL" clId="{D55A6DDE-698D-4CDA-83EE-9E65CF1A0867}" dt="2020-04-01T17:31:14.609" v="6153" actId="108"/>
          <ac:picMkLst>
            <pc:docMk/>
            <pc:sldMk cId="7328524" sldId="2243"/>
            <ac:picMk id="11" creationId="{46DEB254-23DE-45CC-960F-9DB3E4DD8FC4}"/>
          </ac:picMkLst>
        </pc:picChg>
      </pc:sldChg>
      <pc:sldChg chg="modSp add">
        <pc:chgData name="Tomáš Kubálek" userId="add23078-4725-48e5-87dd-9fe2514ee9a5" providerId="ADAL" clId="{D55A6DDE-698D-4CDA-83EE-9E65CF1A0867}" dt="2020-04-03T04:36:02.177" v="8684" actId="113"/>
        <pc:sldMkLst>
          <pc:docMk/>
          <pc:sldMk cId="309434893" sldId="2244"/>
        </pc:sldMkLst>
        <pc:spChg chg="mod">
          <ac:chgData name="Tomáš Kubálek" userId="add23078-4725-48e5-87dd-9fe2514ee9a5" providerId="ADAL" clId="{D55A6DDE-698D-4CDA-83EE-9E65CF1A0867}" dt="2020-04-01T14:51:33.906" v="1071" actId="6549"/>
          <ac:spMkLst>
            <pc:docMk/>
            <pc:sldMk cId="309434893" sldId="2244"/>
            <ac:spMk id="2" creationId="{7BEEB4CC-95CB-458D-95D0-33CF8D404B6A}"/>
          </ac:spMkLst>
        </pc:spChg>
        <pc:spChg chg="mod">
          <ac:chgData name="Tomáš Kubálek" userId="add23078-4725-48e5-87dd-9fe2514ee9a5" providerId="ADAL" clId="{D55A6DDE-698D-4CDA-83EE-9E65CF1A0867}" dt="2020-04-03T04:36:02.177" v="8684" actId="113"/>
          <ac:spMkLst>
            <pc:docMk/>
            <pc:sldMk cId="309434893" sldId="2244"/>
            <ac:spMk id="3" creationId="{02F51B5E-D288-482C-9FBC-CE0185E03A51}"/>
          </ac:spMkLst>
        </pc:spChg>
      </pc:sldChg>
      <pc:sldChg chg="modSp add">
        <pc:chgData name="Tomáš Kubálek" userId="add23078-4725-48e5-87dd-9fe2514ee9a5" providerId="ADAL" clId="{D55A6DDE-698D-4CDA-83EE-9E65CF1A0867}" dt="2020-04-03T04:30:15.977" v="8671" actId="113"/>
        <pc:sldMkLst>
          <pc:docMk/>
          <pc:sldMk cId="1967664621" sldId="2245"/>
        </pc:sldMkLst>
        <pc:spChg chg="mod">
          <ac:chgData name="Tomáš Kubálek" userId="add23078-4725-48e5-87dd-9fe2514ee9a5" providerId="ADAL" clId="{D55A6DDE-698D-4CDA-83EE-9E65CF1A0867}" dt="2020-04-01T14:51:59.367" v="1108" actId="27636"/>
          <ac:spMkLst>
            <pc:docMk/>
            <pc:sldMk cId="1967664621" sldId="2245"/>
            <ac:spMk id="2" creationId="{BD583DDC-9D96-48CE-AE27-17EB9270002C}"/>
          </ac:spMkLst>
        </pc:spChg>
        <pc:spChg chg="mod">
          <ac:chgData name="Tomáš Kubálek" userId="add23078-4725-48e5-87dd-9fe2514ee9a5" providerId="ADAL" clId="{D55A6DDE-698D-4CDA-83EE-9E65CF1A0867}" dt="2020-04-03T04:30:15.977" v="8671" actId="113"/>
          <ac:spMkLst>
            <pc:docMk/>
            <pc:sldMk cId="1967664621" sldId="2245"/>
            <ac:spMk id="3" creationId="{27867B1B-0D12-4DF6-912C-31A5BBD4678E}"/>
          </ac:spMkLst>
        </pc:spChg>
      </pc:sldChg>
      <pc:sldChg chg="addSp modSp add">
        <pc:chgData name="Tomáš Kubálek" userId="add23078-4725-48e5-87dd-9fe2514ee9a5" providerId="ADAL" clId="{D55A6DDE-698D-4CDA-83EE-9E65CF1A0867}" dt="2020-04-01T16:19:37.123" v="3906" actId="108"/>
        <pc:sldMkLst>
          <pc:docMk/>
          <pc:sldMk cId="1481010218" sldId="2246"/>
        </pc:sldMkLst>
        <pc:spChg chg="mod">
          <ac:chgData name="Tomáš Kubálek" userId="add23078-4725-48e5-87dd-9fe2514ee9a5" providerId="ADAL" clId="{D55A6DDE-698D-4CDA-83EE-9E65CF1A0867}" dt="2020-04-01T14:52:16.322" v="1146" actId="20577"/>
          <ac:spMkLst>
            <pc:docMk/>
            <pc:sldMk cId="1481010218" sldId="2246"/>
            <ac:spMk id="2" creationId="{927E30CB-C241-48CF-B440-BE0DC1D08637}"/>
          </ac:spMkLst>
        </pc:spChg>
        <pc:spChg chg="mod">
          <ac:chgData name="Tomáš Kubálek" userId="add23078-4725-48e5-87dd-9fe2514ee9a5" providerId="ADAL" clId="{D55A6DDE-698D-4CDA-83EE-9E65CF1A0867}" dt="2020-04-01T15:47:34.640" v="3187" actId="27636"/>
          <ac:spMkLst>
            <pc:docMk/>
            <pc:sldMk cId="1481010218" sldId="2246"/>
            <ac:spMk id="3" creationId="{4C1D0EE4-B5A8-4440-8CF2-73615943A291}"/>
          </ac:spMkLst>
        </pc:spChg>
        <pc:picChg chg="add mod">
          <ac:chgData name="Tomáš Kubálek" userId="add23078-4725-48e5-87dd-9fe2514ee9a5" providerId="ADAL" clId="{D55A6DDE-698D-4CDA-83EE-9E65CF1A0867}" dt="2020-04-01T16:19:37.123" v="3906" actId="108"/>
          <ac:picMkLst>
            <pc:docMk/>
            <pc:sldMk cId="1481010218" sldId="2246"/>
            <ac:picMk id="7" creationId="{DD8EE384-BC18-42F2-9E92-438B72AFD87A}"/>
          </ac:picMkLst>
        </pc:picChg>
        <pc:picChg chg="add mod">
          <ac:chgData name="Tomáš Kubálek" userId="add23078-4725-48e5-87dd-9fe2514ee9a5" providerId="ADAL" clId="{D55A6DDE-698D-4CDA-83EE-9E65CF1A0867}" dt="2020-04-01T16:19:36.202" v="3905" actId="108"/>
          <ac:picMkLst>
            <pc:docMk/>
            <pc:sldMk cId="1481010218" sldId="2246"/>
            <ac:picMk id="8" creationId="{8BA9C96D-25FE-4F6F-8EC5-67A3B3173EB5}"/>
          </ac:picMkLst>
        </pc:picChg>
      </pc:sldChg>
      <pc:sldChg chg="addSp modSp add">
        <pc:chgData name="Tomáš Kubálek" userId="add23078-4725-48e5-87dd-9fe2514ee9a5" providerId="ADAL" clId="{D55A6DDE-698D-4CDA-83EE-9E65CF1A0867}" dt="2020-04-01T16:19:29.349" v="3904" actId="692"/>
        <pc:sldMkLst>
          <pc:docMk/>
          <pc:sldMk cId="628428496" sldId="2247"/>
        </pc:sldMkLst>
        <pc:spChg chg="mod">
          <ac:chgData name="Tomáš Kubálek" userId="add23078-4725-48e5-87dd-9fe2514ee9a5" providerId="ADAL" clId="{D55A6DDE-698D-4CDA-83EE-9E65CF1A0867}" dt="2020-04-01T14:52:27.275" v="1175" actId="20577"/>
          <ac:spMkLst>
            <pc:docMk/>
            <pc:sldMk cId="628428496" sldId="2247"/>
            <ac:spMk id="2" creationId="{574053F3-0A79-4A44-AF94-DCD47F67BC91}"/>
          </ac:spMkLst>
        </pc:spChg>
        <pc:spChg chg="mod">
          <ac:chgData name="Tomáš Kubálek" userId="add23078-4725-48e5-87dd-9fe2514ee9a5" providerId="ADAL" clId="{D55A6DDE-698D-4CDA-83EE-9E65CF1A0867}" dt="2020-04-01T15:35:51.982" v="2817" actId="20577"/>
          <ac:spMkLst>
            <pc:docMk/>
            <pc:sldMk cId="628428496" sldId="2247"/>
            <ac:spMk id="3" creationId="{74FC38DB-826B-4267-BC27-15B445125FF5}"/>
          </ac:spMkLst>
        </pc:spChg>
        <pc:picChg chg="add mod">
          <ac:chgData name="Tomáš Kubálek" userId="add23078-4725-48e5-87dd-9fe2514ee9a5" providerId="ADAL" clId="{D55A6DDE-698D-4CDA-83EE-9E65CF1A0867}" dt="2020-04-01T16:19:29.349" v="3904" actId="692"/>
          <ac:picMkLst>
            <pc:docMk/>
            <pc:sldMk cId="628428496" sldId="2247"/>
            <ac:picMk id="7" creationId="{15EE0ED4-B972-40CD-8542-26A1203B8A92}"/>
          </ac:picMkLst>
        </pc:picChg>
        <pc:picChg chg="add mod">
          <ac:chgData name="Tomáš Kubálek" userId="add23078-4725-48e5-87dd-9fe2514ee9a5" providerId="ADAL" clId="{D55A6DDE-698D-4CDA-83EE-9E65CF1A0867}" dt="2020-04-01T15:35:49.158" v="2815" actId="14100"/>
          <ac:picMkLst>
            <pc:docMk/>
            <pc:sldMk cId="628428496" sldId="2247"/>
            <ac:picMk id="8" creationId="{21BBBF58-862B-40FF-8418-3092F286CD4C}"/>
          </ac:picMkLst>
        </pc:picChg>
      </pc:sldChg>
      <pc:sldChg chg="modSp add ord">
        <pc:chgData name="Tomáš Kubálek" userId="add23078-4725-48e5-87dd-9fe2514ee9a5" providerId="ADAL" clId="{D55A6DDE-698D-4CDA-83EE-9E65CF1A0867}" dt="2020-04-16T11:42:16.920" v="9655"/>
        <pc:sldMkLst>
          <pc:docMk/>
          <pc:sldMk cId="3885429906" sldId="2248"/>
        </pc:sldMkLst>
        <pc:spChg chg="mod">
          <ac:chgData name="Tomáš Kubálek" userId="add23078-4725-48e5-87dd-9fe2514ee9a5" providerId="ADAL" clId="{D55A6DDE-698D-4CDA-83EE-9E65CF1A0867}" dt="2020-04-01T14:56:13.883" v="1205" actId="20577"/>
          <ac:spMkLst>
            <pc:docMk/>
            <pc:sldMk cId="3885429906" sldId="2248"/>
            <ac:spMk id="2" creationId="{2C07A4D0-F39B-4C7F-9B6F-685DD5DC8D1B}"/>
          </ac:spMkLst>
        </pc:spChg>
        <pc:spChg chg="mod">
          <ac:chgData name="Tomáš Kubálek" userId="add23078-4725-48e5-87dd-9fe2514ee9a5" providerId="ADAL" clId="{D55A6DDE-698D-4CDA-83EE-9E65CF1A0867}" dt="2020-04-01T14:56:19.853" v="1207" actId="6549"/>
          <ac:spMkLst>
            <pc:docMk/>
            <pc:sldMk cId="3885429906" sldId="2248"/>
            <ac:spMk id="3" creationId="{F45B9554-15A2-432A-A7C9-8169BDC917A0}"/>
          </ac:spMkLst>
        </pc:spChg>
      </pc:sldChg>
      <pc:sldChg chg="addSp delSp modSp add ord">
        <pc:chgData name="Tomáš Kubálek" userId="add23078-4725-48e5-87dd-9fe2514ee9a5" providerId="ADAL" clId="{D55A6DDE-698D-4CDA-83EE-9E65CF1A0867}" dt="2020-04-16T11:42:16.920" v="9655"/>
        <pc:sldMkLst>
          <pc:docMk/>
          <pc:sldMk cId="903328488" sldId="2249"/>
        </pc:sldMkLst>
        <pc:spChg chg="mod">
          <ac:chgData name="Tomáš Kubálek" userId="add23078-4725-48e5-87dd-9fe2514ee9a5" providerId="ADAL" clId="{D55A6DDE-698D-4CDA-83EE-9E65CF1A0867}" dt="2020-04-01T14:56:30.764" v="1220" actId="20577"/>
          <ac:spMkLst>
            <pc:docMk/>
            <pc:sldMk cId="903328488" sldId="2249"/>
            <ac:spMk id="2" creationId="{3C6B5A9F-E77D-4336-B2CE-DCAA4DCB2080}"/>
          </ac:spMkLst>
        </pc:spChg>
        <pc:spChg chg="del">
          <ac:chgData name="Tomáš Kubálek" userId="add23078-4725-48e5-87dd-9fe2514ee9a5" providerId="ADAL" clId="{D55A6DDE-698D-4CDA-83EE-9E65CF1A0867}" dt="2020-04-01T14:56:37.840" v="1221"/>
          <ac:spMkLst>
            <pc:docMk/>
            <pc:sldMk cId="903328488" sldId="2249"/>
            <ac:spMk id="3" creationId="{52926AAB-9A5B-4307-BA52-D2E8AA54A083}"/>
          </ac:spMkLst>
        </pc:spChg>
        <pc:picChg chg="add">
          <ac:chgData name="Tomáš Kubálek" userId="add23078-4725-48e5-87dd-9fe2514ee9a5" providerId="ADAL" clId="{D55A6DDE-698D-4CDA-83EE-9E65CF1A0867}" dt="2020-04-01T14:56:42.467" v="1222"/>
          <ac:picMkLst>
            <pc:docMk/>
            <pc:sldMk cId="903328488" sldId="2249"/>
            <ac:picMk id="7" creationId="{83976AF3-D07A-43CE-9D74-183ADDA990FB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1:42:16.920" v="9655"/>
        <pc:sldMkLst>
          <pc:docMk/>
          <pc:sldMk cId="2287113774" sldId="2250"/>
        </pc:sldMkLst>
        <pc:spChg chg="mod">
          <ac:chgData name="Tomáš Kubálek" userId="add23078-4725-48e5-87dd-9fe2514ee9a5" providerId="ADAL" clId="{D55A6DDE-698D-4CDA-83EE-9E65CF1A0867}" dt="2020-04-01T14:56:57.251" v="1240" actId="20577"/>
          <ac:spMkLst>
            <pc:docMk/>
            <pc:sldMk cId="2287113774" sldId="2250"/>
            <ac:spMk id="2" creationId="{F025A63B-027F-4874-AD9F-2B15074EB25B}"/>
          </ac:spMkLst>
        </pc:spChg>
        <pc:picChg chg="add">
          <ac:chgData name="Tomáš Kubálek" userId="add23078-4725-48e5-87dd-9fe2514ee9a5" providerId="ADAL" clId="{D55A6DDE-698D-4CDA-83EE-9E65CF1A0867}" dt="2020-04-01T14:57:02.842" v="1241"/>
          <ac:picMkLst>
            <pc:docMk/>
            <pc:sldMk cId="2287113774" sldId="2250"/>
            <ac:picMk id="6" creationId="{FA7F9AEA-9566-47F8-AF53-0FDC3F54871B}"/>
          </ac:picMkLst>
        </pc:picChg>
      </pc:sldChg>
      <pc:sldChg chg="modSp add">
        <pc:chgData name="Tomáš Kubálek" userId="add23078-4725-48e5-87dd-9fe2514ee9a5" providerId="ADAL" clId="{D55A6DDE-698D-4CDA-83EE-9E65CF1A0867}" dt="2020-04-17T03:52:07.688" v="13447" actId="20577"/>
        <pc:sldMkLst>
          <pc:docMk/>
          <pc:sldMk cId="257862510" sldId="2251"/>
        </pc:sldMkLst>
        <pc:spChg chg="mod">
          <ac:chgData name="Tomáš Kubálek" userId="add23078-4725-48e5-87dd-9fe2514ee9a5" providerId="ADAL" clId="{D55A6DDE-698D-4CDA-83EE-9E65CF1A0867}" dt="2020-04-17T03:52:07.688" v="13447" actId="20577"/>
          <ac:spMkLst>
            <pc:docMk/>
            <pc:sldMk cId="257862510" sldId="2251"/>
            <ac:spMk id="2" creationId="{5E427F2B-3E4D-4C10-9A90-8CB8C757B812}"/>
          </ac:spMkLst>
        </pc:spChg>
        <pc:spChg chg="mod">
          <ac:chgData name="Tomáš Kubálek" userId="add23078-4725-48e5-87dd-9fe2514ee9a5" providerId="ADAL" clId="{D55A6DDE-698D-4CDA-83EE-9E65CF1A0867}" dt="2020-04-01T15:00:30.992" v="1494" actId="27636"/>
          <ac:spMkLst>
            <pc:docMk/>
            <pc:sldMk cId="257862510" sldId="2251"/>
            <ac:spMk id="3" creationId="{36D7C8DE-8D3E-4D82-89F4-11088EF24756}"/>
          </ac:spMkLst>
        </pc:spChg>
      </pc:sldChg>
      <pc:sldChg chg="addSp delSp modSp add ord">
        <pc:chgData name="Tomáš Kubálek" userId="add23078-4725-48e5-87dd-9fe2514ee9a5" providerId="ADAL" clId="{D55A6DDE-698D-4CDA-83EE-9E65CF1A0867}" dt="2020-04-17T03:51:30" v="13431" actId="20577"/>
        <pc:sldMkLst>
          <pc:docMk/>
          <pc:sldMk cId="909105190" sldId="2252"/>
        </pc:sldMkLst>
        <pc:spChg chg="mod">
          <ac:chgData name="Tomáš Kubálek" userId="add23078-4725-48e5-87dd-9fe2514ee9a5" providerId="ADAL" clId="{D55A6DDE-698D-4CDA-83EE-9E65CF1A0867}" dt="2020-04-17T03:51:30" v="13431" actId="20577"/>
          <ac:spMkLst>
            <pc:docMk/>
            <pc:sldMk cId="909105190" sldId="2252"/>
            <ac:spMk id="2" creationId="{76BB6A0F-706C-4A7F-8A98-C50A15415DC8}"/>
          </ac:spMkLst>
        </pc:spChg>
        <pc:spChg chg="del">
          <ac:chgData name="Tomáš Kubálek" userId="add23078-4725-48e5-87dd-9fe2514ee9a5" providerId="ADAL" clId="{D55A6DDE-698D-4CDA-83EE-9E65CF1A0867}" dt="2020-04-01T18:46:13.275" v="8584"/>
          <ac:spMkLst>
            <pc:docMk/>
            <pc:sldMk cId="909105190" sldId="2252"/>
            <ac:spMk id="3" creationId="{2193F3F1-6D7D-4A0E-B81D-6A9CF8A3EE4F}"/>
          </ac:spMkLst>
        </pc:spChg>
        <pc:picChg chg="add">
          <ac:chgData name="Tomáš Kubálek" userId="add23078-4725-48e5-87dd-9fe2514ee9a5" providerId="ADAL" clId="{D55A6DDE-698D-4CDA-83EE-9E65CF1A0867}" dt="2020-04-01T18:46:18.983" v="8585"/>
          <ac:picMkLst>
            <pc:docMk/>
            <pc:sldMk cId="909105190" sldId="2252"/>
            <ac:picMk id="7" creationId="{BB12A286-4D20-46F6-8562-7B67F4DABC20}"/>
          </ac:picMkLst>
        </pc:picChg>
        <pc:picChg chg="add">
          <ac:chgData name="Tomáš Kubálek" userId="add23078-4725-48e5-87dd-9fe2514ee9a5" providerId="ADAL" clId="{D55A6DDE-698D-4CDA-83EE-9E65CF1A0867}" dt="2020-04-01T18:46:18.983" v="8585"/>
          <ac:picMkLst>
            <pc:docMk/>
            <pc:sldMk cId="909105190" sldId="2252"/>
            <ac:picMk id="8" creationId="{1A15DEEE-E2B2-4412-982D-C24AFB41AFBE}"/>
          </ac:picMkLst>
        </pc:picChg>
        <pc:picChg chg="add">
          <ac:chgData name="Tomáš Kubálek" userId="add23078-4725-48e5-87dd-9fe2514ee9a5" providerId="ADAL" clId="{D55A6DDE-698D-4CDA-83EE-9E65CF1A0867}" dt="2020-04-01T18:46:18.983" v="8585"/>
          <ac:picMkLst>
            <pc:docMk/>
            <pc:sldMk cId="909105190" sldId="2252"/>
            <ac:picMk id="9" creationId="{4579C273-14F2-4F21-B903-67F777B8A50E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7T03:51:35.832" v="13433" actId="20577"/>
        <pc:sldMkLst>
          <pc:docMk/>
          <pc:sldMk cId="3849391754" sldId="2253"/>
        </pc:sldMkLst>
        <pc:spChg chg="mod">
          <ac:chgData name="Tomáš Kubálek" userId="add23078-4725-48e5-87dd-9fe2514ee9a5" providerId="ADAL" clId="{D55A6DDE-698D-4CDA-83EE-9E65CF1A0867}" dt="2020-04-17T03:51:35.832" v="13433" actId="20577"/>
          <ac:spMkLst>
            <pc:docMk/>
            <pc:sldMk cId="3849391754" sldId="2253"/>
            <ac:spMk id="2" creationId="{DE31E00C-3CA2-4827-AFA8-7045F916245D}"/>
          </ac:spMkLst>
        </pc:spChg>
        <pc:spChg chg="mod">
          <ac:chgData name="Tomáš Kubálek" userId="add23078-4725-48e5-87dd-9fe2514ee9a5" providerId="ADAL" clId="{D55A6DDE-698D-4CDA-83EE-9E65CF1A0867}" dt="2020-04-01T18:47:32.849" v="8665" actId="27636"/>
          <ac:spMkLst>
            <pc:docMk/>
            <pc:sldMk cId="3849391754" sldId="2253"/>
            <ac:spMk id="3" creationId="{F8487E7E-E043-41E7-84AC-53CBD8F761C3}"/>
          </ac:spMkLst>
        </pc:spChg>
        <pc:picChg chg="add">
          <ac:chgData name="Tomáš Kubálek" userId="add23078-4725-48e5-87dd-9fe2514ee9a5" providerId="ADAL" clId="{D55A6DDE-698D-4CDA-83EE-9E65CF1A0867}" dt="2020-04-01T18:47:37.282" v="8666"/>
          <ac:picMkLst>
            <pc:docMk/>
            <pc:sldMk cId="3849391754" sldId="2253"/>
            <ac:picMk id="7" creationId="{B3BF6F64-74E2-465E-A521-FC7D3C7B7AF6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7T03:51:39.936" v="13435" actId="20577"/>
        <pc:sldMkLst>
          <pc:docMk/>
          <pc:sldMk cId="2254484218" sldId="2254"/>
        </pc:sldMkLst>
        <pc:spChg chg="mod">
          <ac:chgData name="Tomáš Kubálek" userId="add23078-4725-48e5-87dd-9fe2514ee9a5" providerId="ADAL" clId="{D55A6DDE-698D-4CDA-83EE-9E65CF1A0867}" dt="2020-04-17T03:51:39.936" v="13435" actId="20577"/>
          <ac:spMkLst>
            <pc:docMk/>
            <pc:sldMk cId="2254484218" sldId="2254"/>
            <ac:spMk id="2" creationId="{762F461C-6584-4273-BD5F-E5DDEABC8914}"/>
          </ac:spMkLst>
        </pc:spChg>
        <pc:spChg chg="del">
          <ac:chgData name="Tomáš Kubálek" userId="add23078-4725-48e5-87dd-9fe2514ee9a5" providerId="ADAL" clId="{D55A6DDE-698D-4CDA-83EE-9E65CF1A0867}" dt="2020-04-01T15:05:55.108" v="1629"/>
          <ac:spMkLst>
            <pc:docMk/>
            <pc:sldMk cId="2254484218" sldId="2254"/>
            <ac:spMk id="3" creationId="{737C22FA-C5B4-4BE4-BCCC-DDD1E9F79BA4}"/>
          </ac:spMkLst>
        </pc:spChg>
        <pc:picChg chg="add">
          <ac:chgData name="Tomáš Kubálek" userId="add23078-4725-48e5-87dd-9fe2514ee9a5" providerId="ADAL" clId="{D55A6DDE-698D-4CDA-83EE-9E65CF1A0867}" dt="2020-04-01T15:06:04.459" v="1630"/>
          <ac:picMkLst>
            <pc:docMk/>
            <pc:sldMk cId="2254484218" sldId="2254"/>
            <ac:picMk id="7" creationId="{E68C4126-BB1E-4631-9540-761457260879}"/>
          </ac:picMkLst>
        </pc:picChg>
        <pc:picChg chg="add">
          <ac:chgData name="Tomáš Kubálek" userId="add23078-4725-48e5-87dd-9fe2514ee9a5" providerId="ADAL" clId="{D55A6DDE-698D-4CDA-83EE-9E65CF1A0867}" dt="2020-04-01T15:06:04.459" v="1630"/>
          <ac:picMkLst>
            <pc:docMk/>
            <pc:sldMk cId="2254484218" sldId="2254"/>
            <ac:picMk id="8" creationId="{2D7CC8C5-8B54-4FD1-9B26-97DEEB2C4074}"/>
          </ac:picMkLst>
        </pc:picChg>
        <pc:picChg chg="add">
          <ac:chgData name="Tomáš Kubálek" userId="add23078-4725-48e5-87dd-9fe2514ee9a5" providerId="ADAL" clId="{D55A6DDE-698D-4CDA-83EE-9E65CF1A0867}" dt="2020-04-01T15:06:04.459" v="1630"/>
          <ac:picMkLst>
            <pc:docMk/>
            <pc:sldMk cId="2254484218" sldId="2254"/>
            <ac:picMk id="9" creationId="{B3361942-0FE6-49C4-80D4-BBD9B8A57B08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7T03:51:45.536" v="13437" actId="20577"/>
        <pc:sldMkLst>
          <pc:docMk/>
          <pc:sldMk cId="2500423975" sldId="2255"/>
        </pc:sldMkLst>
        <pc:spChg chg="mod">
          <ac:chgData name="Tomáš Kubálek" userId="add23078-4725-48e5-87dd-9fe2514ee9a5" providerId="ADAL" clId="{D55A6DDE-698D-4CDA-83EE-9E65CF1A0867}" dt="2020-04-17T03:51:45.536" v="13437" actId="20577"/>
          <ac:spMkLst>
            <pc:docMk/>
            <pc:sldMk cId="2500423975" sldId="2255"/>
            <ac:spMk id="2" creationId="{2840CC02-3CBE-49A9-89EA-681CD31410BA}"/>
          </ac:spMkLst>
        </pc:spChg>
        <pc:spChg chg="mod">
          <ac:chgData name="Tomáš Kubálek" userId="add23078-4725-48e5-87dd-9fe2514ee9a5" providerId="ADAL" clId="{D55A6DDE-698D-4CDA-83EE-9E65CF1A0867}" dt="2020-04-01T15:04:33.372" v="1546" actId="15"/>
          <ac:spMkLst>
            <pc:docMk/>
            <pc:sldMk cId="2500423975" sldId="2255"/>
            <ac:spMk id="3" creationId="{30D06B93-C6B6-48C5-A112-846F59BFDE1D}"/>
          </ac:spMkLst>
        </pc:spChg>
        <pc:picChg chg="add">
          <ac:chgData name="Tomáš Kubálek" userId="add23078-4725-48e5-87dd-9fe2514ee9a5" providerId="ADAL" clId="{D55A6DDE-698D-4CDA-83EE-9E65CF1A0867}" dt="2020-04-01T15:03:53.946" v="1521"/>
          <ac:picMkLst>
            <pc:docMk/>
            <pc:sldMk cId="2500423975" sldId="2255"/>
            <ac:picMk id="7" creationId="{BD46A4BA-5BAF-4703-8A4E-581C32CF2CD3}"/>
          </ac:picMkLst>
        </pc:picChg>
        <pc:picChg chg="add">
          <ac:chgData name="Tomáš Kubálek" userId="add23078-4725-48e5-87dd-9fe2514ee9a5" providerId="ADAL" clId="{D55A6DDE-698D-4CDA-83EE-9E65CF1A0867}" dt="2020-04-01T15:03:53.946" v="1521"/>
          <ac:picMkLst>
            <pc:docMk/>
            <pc:sldMk cId="2500423975" sldId="2255"/>
            <ac:picMk id="8" creationId="{9E9081E5-B32E-4EB6-A3D4-593D51F2521F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7T03:51:49.287" v="13439" actId="20577"/>
        <pc:sldMkLst>
          <pc:docMk/>
          <pc:sldMk cId="3595874876" sldId="2256"/>
        </pc:sldMkLst>
        <pc:spChg chg="mod">
          <ac:chgData name="Tomáš Kubálek" userId="add23078-4725-48e5-87dd-9fe2514ee9a5" providerId="ADAL" clId="{D55A6DDE-698D-4CDA-83EE-9E65CF1A0867}" dt="2020-04-17T03:51:49.287" v="13439" actId="20577"/>
          <ac:spMkLst>
            <pc:docMk/>
            <pc:sldMk cId="3595874876" sldId="2256"/>
            <ac:spMk id="2" creationId="{8D013D41-BD06-4CB2-A588-6F81D489A548}"/>
          </ac:spMkLst>
        </pc:spChg>
        <pc:spChg chg="del">
          <ac:chgData name="Tomáš Kubálek" userId="add23078-4725-48e5-87dd-9fe2514ee9a5" providerId="ADAL" clId="{D55A6DDE-698D-4CDA-83EE-9E65CF1A0867}" dt="2020-04-01T15:03:24.334" v="1518"/>
          <ac:spMkLst>
            <pc:docMk/>
            <pc:sldMk cId="3595874876" sldId="2256"/>
            <ac:spMk id="3" creationId="{A48235DB-3C21-4AB8-B273-E2C40F69552D}"/>
          </ac:spMkLst>
        </pc:spChg>
        <pc:picChg chg="add">
          <ac:chgData name="Tomáš Kubálek" userId="add23078-4725-48e5-87dd-9fe2514ee9a5" providerId="ADAL" clId="{D55A6DDE-698D-4CDA-83EE-9E65CF1A0867}" dt="2020-04-01T15:03:18.706" v="1517"/>
          <ac:picMkLst>
            <pc:docMk/>
            <pc:sldMk cId="3595874876" sldId="2256"/>
            <ac:picMk id="7" creationId="{AA19B2DF-FF6C-444B-92AE-B3F0C7DB5529}"/>
          </ac:picMkLst>
        </pc:picChg>
        <pc:picChg chg="add">
          <ac:chgData name="Tomáš Kubálek" userId="add23078-4725-48e5-87dd-9fe2514ee9a5" providerId="ADAL" clId="{D55A6DDE-698D-4CDA-83EE-9E65CF1A0867}" dt="2020-04-01T15:03:18.706" v="1517"/>
          <ac:picMkLst>
            <pc:docMk/>
            <pc:sldMk cId="3595874876" sldId="2256"/>
            <ac:picMk id="8" creationId="{8F188F83-2AC6-4CA7-BD1C-0D3E81C37284}"/>
          </ac:picMkLst>
        </pc:picChg>
        <pc:picChg chg="add">
          <ac:chgData name="Tomáš Kubálek" userId="add23078-4725-48e5-87dd-9fe2514ee9a5" providerId="ADAL" clId="{D55A6DDE-698D-4CDA-83EE-9E65CF1A0867}" dt="2020-04-01T15:03:18.706" v="1517"/>
          <ac:picMkLst>
            <pc:docMk/>
            <pc:sldMk cId="3595874876" sldId="2256"/>
            <ac:picMk id="9" creationId="{85C712D9-32E8-43BD-A63A-DF6C5BCAADA1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4190797106" sldId="2257"/>
        </pc:sldMkLst>
        <pc:spChg chg="mod">
          <ac:chgData name="Tomáš Kubálek" userId="add23078-4725-48e5-87dd-9fe2514ee9a5" providerId="ADAL" clId="{D55A6DDE-698D-4CDA-83EE-9E65CF1A0867}" dt="2020-04-01T15:04:48.404" v="1568" actId="20577"/>
          <ac:spMkLst>
            <pc:docMk/>
            <pc:sldMk cId="4190797106" sldId="2257"/>
            <ac:spMk id="2" creationId="{C757B9B9-7277-46A3-9A8B-148A7BC79944}"/>
          </ac:spMkLst>
        </pc:spChg>
        <pc:spChg chg="mod">
          <ac:chgData name="Tomáš Kubálek" userId="add23078-4725-48e5-87dd-9fe2514ee9a5" providerId="ADAL" clId="{D55A6DDE-698D-4CDA-83EE-9E65CF1A0867}" dt="2020-04-01T15:05:32.527" v="1628" actId="27636"/>
          <ac:spMkLst>
            <pc:docMk/>
            <pc:sldMk cId="4190797106" sldId="2257"/>
            <ac:spMk id="3" creationId="{10795115-E7CA-41A7-B02F-83709C57133D}"/>
          </ac:spMkLst>
        </pc:spChg>
        <pc:picChg chg="add">
          <ac:chgData name="Tomáš Kubálek" userId="add23078-4725-48e5-87dd-9fe2514ee9a5" providerId="ADAL" clId="{D55A6DDE-698D-4CDA-83EE-9E65CF1A0867}" dt="2020-04-01T15:05:20.613" v="1626"/>
          <ac:picMkLst>
            <pc:docMk/>
            <pc:sldMk cId="4190797106" sldId="2257"/>
            <ac:picMk id="7" creationId="{E5FA9F8B-F00F-4B99-BB46-DFD3FEA63199}"/>
          </ac:picMkLst>
        </pc:picChg>
        <pc:picChg chg="add">
          <ac:chgData name="Tomáš Kubálek" userId="add23078-4725-48e5-87dd-9fe2514ee9a5" providerId="ADAL" clId="{D55A6DDE-698D-4CDA-83EE-9E65CF1A0867}" dt="2020-04-01T15:05:20.613" v="1626"/>
          <ac:picMkLst>
            <pc:docMk/>
            <pc:sldMk cId="4190797106" sldId="2257"/>
            <ac:picMk id="8" creationId="{E1E95E14-909F-4D41-AA74-7CEA63A13805}"/>
          </ac:picMkLst>
        </pc:picChg>
        <pc:picChg chg="add">
          <ac:chgData name="Tomáš Kubálek" userId="add23078-4725-48e5-87dd-9fe2514ee9a5" providerId="ADAL" clId="{D55A6DDE-698D-4CDA-83EE-9E65CF1A0867}" dt="2020-04-01T15:05:20.613" v="1626"/>
          <ac:picMkLst>
            <pc:docMk/>
            <pc:sldMk cId="4190797106" sldId="2257"/>
            <ac:picMk id="9" creationId="{CAA1E425-B000-485A-9102-541E5838198B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657791223" sldId="2258"/>
        </pc:sldMkLst>
        <pc:spChg chg="mod">
          <ac:chgData name="Tomáš Kubálek" userId="add23078-4725-48e5-87dd-9fe2514ee9a5" providerId="ADAL" clId="{D55A6DDE-698D-4CDA-83EE-9E65CF1A0867}" dt="2020-04-01T15:06:16.084" v="1648" actId="20577"/>
          <ac:spMkLst>
            <pc:docMk/>
            <pc:sldMk cId="657791223" sldId="2258"/>
            <ac:spMk id="2" creationId="{1DF6A8E9-C80A-451F-8378-36C06C241AC0}"/>
          </ac:spMkLst>
        </pc:spChg>
        <pc:picChg chg="add">
          <ac:chgData name="Tomáš Kubálek" userId="add23078-4725-48e5-87dd-9fe2514ee9a5" providerId="ADAL" clId="{D55A6DDE-698D-4CDA-83EE-9E65CF1A0867}" dt="2020-04-01T15:06:22.505" v="1649"/>
          <ac:picMkLst>
            <pc:docMk/>
            <pc:sldMk cId="657791223" sldId="2258"/>
            <ac:picMk id="6" creationId="{8F8EAA1E-5969-4EEA-9CBD-CE52015A4B58}"/>
          </ac:picMkLst>
        </pc:picChg>
        <pc:picChg chg="add">
          <ac:chgData name="Tomáš Kubálek" userId="add23078-4725-48e5-87dd-9fe2514ee9a5" providerId="ADAL" clId="{D55A6DDE-698D-4CDA-83EE-9E65CF1A0867}" dt="2020-04-01T15:06:22.505" v="1649"/>
          <ac:picMkLst>
            <pc:docMk/>
            <pc:sldMk cId="657791223" sldId="2258"/>
            <ac:picMk id="7" creationId="{5E53538E-1746-4332-8BA6-DB08DC2993F8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1487490179" sldId="2259"/>
        </pc:sldMkLst>
        <pc:spChg chg="mod">
          <ac:chgData name="Tomáš Kubálek" userId="add23078-4725-48e5-87dd-9fe2514ee9a5" providerId="ADAL" clId="{D55A6DDE-698D-4CDA-83EE-9E65CF1A0867}" dt="2020-04-01T15:06:35.612" v="1665" actId="20577"/>
          <ac:spMkLst>
            <pc:docMk/>
            <pc:sldMk cId="1487490179" sldId="2259"/>
            <ac:spMk id="2" creationId="{C27D410D-03CB-4C1A-95F7-1653DB01D9F3}"/>
          </ac:spMkLst>
        </pc:spChg>
        <pc:spChg chg="add mod">
          <ac:chgData name="Tomáš Kubálek" userId="add23078-4725-48e5-87dd-9fe2514ee9a5" providerId="ADAL" clId="{D55A6DDE-698D-4CDA-83EE-9E65CF1A0867}" dt="2020-04-01T15:06:54.940" v="1684" actId="20577"/>
          <ac:spMkLst>
            <pc:docMk/>
            <pc:sldMk cId="1487490179" sldId="2259"/>
            <ac:spMk id="11" creationId="{F71E373D-5221-4E9D-B643-80991FA2C860}"/>
          </ac:spMkLst>
        </pc:spChg>
        <pc:picChg chg="add">
          <ac:chgData name="Tomáš Kubálek" userId="add23078-4725-48e5-87dd-9fe2514ee9a5" providerId="ADAL" clId="{D55A6DDE-698D-4CDA-83EE-9E65CF1A0867}" dt="2020-04-01T15:06:44.278" v="1666"/>
          <ac:picMkLst>
            <pc:docMk/>
            <pc:sldMk cId="1487490179" sldId="2259"/>
            <ac:picMk id="6" creationId="{5B1A5320-3B82-44E0-A9E8-D98DE7BA5306}"/>
          </ac:picMkLst>
        </pc:picChg>
        <pc:picChg chg="add">
          <ac:chgData name="Tomáš Kubálek" userId="add23078-4725-48e5-87dd-9fe2514ee9a5" providerId="ADAL" clId="{D55A6DDE-698D-4CDA-83EE-9E65CF1A0867}" dt="2020-04-01T15:06:44.278" v="1666"/>
          <ac:picMkLst>
            <pc:docMk/>
            <pc:sldMk cId="1487490179" sldId="2259"/>
            <ac:picMk id="7" creationId="{486957C2-A4E0-4B8B-A63D-26464FA19226}"/>
          </ac:picMkLst>
        </pc:picChg>
        <pc:picChg chg="add">
          <ac:chgData name="Tomáš Kubálek" userId="add23078-4725-48e5-87dd-9fe2514ee9a5" providerId="ADAL" clId="{D55A6DDE-698D-4CDA-83EE-9E65CF1A0867}" dt="2020-04-01T15:06:44.278" v="1666"/>
          <ac:picMkLst>
            <pc:docMk/>
            <pc:sldMk cId="1487490179" sldId="2259"/>
            <ac:picMk id="8" creationId="{5F152C55-0C7B-4AE8-B82E-94FF5CF75874}"/>
          </ac:picMkLst>
        </pc:picChg>
        <pc:picChg chg="add">
          <ac:chgData name="Tomáš Kubálek" userId="add23078-4725-48e5-87dd-9fe2514ee9a5" providerId="ADAL" clId="{D55A6DDE-698D-4CDA-83EE-9E65CF1A0867}" dt="2020-04-01T15:06:44.278" v="1666"/>
          <ac:picMkLst>
            <pc:docMk/>
            <pc:sldMk cId="1487490179" sldId="2259"/>
            <ac:picMk id="9" creationId="{44BEC74B-0A42-4611-8FB4-84CE3933BFCC}"/>
          </ac:picMkLst>
        </pc:picChg>
        <pc:picChg chg="add">
          <ac:chgData name="Tomáš Kubálek" userId="add23078-4725-48e5-87dd-9fe2514ee9a5" providerId="ADAL" clId="{D55A6DDE-698D-4CDA-83EE-9E65CF1A0867}" dt="2020-04-01T15:06:44.278" v="1666"/>
          <ac:picMkLst>
            <pc:docMk/>
            <pc:sldMk cId="1487490179" sldId="2259"/>
            <ac:picMk id="10" creationId="{56A6E87D-B64B-4F94-BC0E-5BEFCDDCC3F0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4008027192" sldId="2260"/>
        </pc:sldMkLst>
        <pc:spChg chg="del">
          <ac:chgData name="Tomáš Kubálek" userId="add23078-4725-48e5-87dd-9fe2514ee9a5" providerId="ADAL" clId="{D55A6DDE-698D-4CDA-83EE-9E65CF1A0867}" dt="2020-04-01T15:07:06.265" v="1686"/>
          <ac:spMkLst>
            <pc:docMk/>
            <pc:sldMk cId="4008027192" sldId="2260"/>
            <ac:spMk id="2" creationId="{27700BC4-BC92-4AE5-B44D-44D78F0AADF7}"/>
          </ac:spMkLst>
        </pc:spChg>
        <pc:spChg chg="add mod">
          <ac:chgData name="Tomáš Kubálek" userId="add23078-4725-48e5-87dd-9fe2514ee9a5" providerId="ADAL" clId="{D55A6DDE-698D-4CDA-83EE-9E65CF1A0867}" dt="2020-04-01T15:07:17.444" v="1709" actId="20577"/>
          <ac:spMkLst>
            <pc:docMk/>
            <pc:sldMk cId="4008027192" sldId="2260"/>
            <ac:spMk id="6" creationId="{FD3C63A4-5579-46BB-BE85-AF68048BC4C3}"/>
          </ac:spMkLst>
        </pc:spChg>
        <pc:spChg chg="add mod">
          <ac:chgData name="Tomáš Kubálek" userId="add23078-4725-48e5-87dd-9fe2514ee9a5" providerId="ADAL" clId="{D55A6DDE-698D-4CDA-83EE-9E65CF1A0867}" dt="2020-04-03T05:04:42.815" v="9100" actId="20577"/>
          <ac:spMkLst>
            <pc:docMk/>
            <pc:sldMk cId="4008027192" sldId="2260"/>
            <ac:spMk id="7" creationId="{85472C78-FDC1-4FAF-B9E8-F3CBB0E6A4F6}"/>
          </ac:spMkLst>
        </pc:spChg>
        <pc:picChg chg="add del mod">
          <ac:chgData name="Tomáš Kubálek" userId="add23078-4725-48e5-87dd-9fe2514ee9a5" providerId="ADAL" clId="{D55A6DDE-698D-4CDA-83EE-9E65CF1A0867}" dt="2020-04-03T05:04:56.213" v="9101" actId="478"/>
          <ac:picMkLst>
            <pc:docMk/>
            <pc:sldMk cId="4008027192" sldId="2260"/>
            <ac:picMk id="2" creationId="{E0CB46F8-2876-4303-AA97-52BFC053465D}"/>
          </ac:picMkLst>
        </pc:picChg>
        <pc:picChg chg="add mod">
          <ac:chgData name="Tomáš Kubálek" userId="add23078-4725-48e5-87dd-9fe2514ee9a5" providerId="ADAL" clId="{D55A6DDE-698D-4CDA-83EE-9E65CF1A0867}" dt="2020-04-03T05:05:04.737" v="9104" actId="108"/>
          <ac:picMkLst>
            <pc:docMk/>
            <pc:sldMk cId="4008027192" sldId="2260"/>
            <ac:picMk id="8" creationId="{B4DE698D-9A1F-478D-ACF7-C84A119370C1}"/>
          </ac:picMkLst>
        </pc:picChg>
      </pc:sldChg>
      <pc:sldChg chg="addSp modSp add">
        <pc:chgData name="Tomáš Kubálek" userId="add23078-4725-48e5-87dd-9fe2514ee9a5" providerId="ADAL" clId="{D55A6DDE-698D-4CDA-83EE-9E65CF1A0867}" dt="2020-04-03T04:35:41.192" v="8682" actId="108"/>
        <pc:sldMkLst>
          <pc:docMk/>
          <pc:sldMk cId="3347535814" sldId="2261"/>
        </pc:sldMkLst>
        <pc:spChg chg="mod">
          <ac:chgData name="Tomáš Kubálek" userId="add23078-4725-48e5-87dd-9fe2514ee9a5" providerId="ADAL" clId="{D55A6DDE-698D-4CDA-83EE-9E65CF1A0867}" dt="2020-04-01T16:42:44.669" v="5055" actId="20577"/>
          <ac:spMkLst>
            <pc:docMk/>
            <pc:sldMk cId="3347535814" sldId="2261"/>
            <ac:spMk id="2" creationId="{7F122AA3-0460-44B0-82C6-B541AAE3A8D2}"/>
          </ac:spMkLst>
        </pc:spChg>
        <pc:spChg chg="mod">
          <ac:chgData name="Tomáš Kubálek" userId="add23078-4725-48e5-87dd-9fe2514ee9a5" providerId="ADAL" clId="{D55A6DDE-698D-4CDA-83EE-9E65CF1A0867}" dt="2020-04-01T16:26:44.323" v="4414" actId="20577"/>
          <ac:spMkLst>
            <pc:docMk/>
            <pc:sldMk cId="3347535814" sldId="2261"/>
            <ac:spMk id="3" creationId="{4B829B2F-1FF8-4A76-A947-A316513A2890}"/>
          </ac:spMkLst>
        </pc:spChg>
        <pc:picChg chg="add mod">
          <ac:chgData name="Tomáš Kubálek" userId="add23078-4725-48e5-87dd-9fe2514ee9a5" providerId="ADAL" clId="{D55A6DDE-698D-4CDA-83EE-9E65CF1A0867}" dt="2020-04-03T04:35:41.192" v="8682" actId="108"/>
          <ac:picMkLst>
            <pc:docMk/>
            <pc:sldMk cId="3347535814" sldId="2261"/>
            <ac:picMk id="7" creationId="{9FF169A7-EE67-45B6-84A6-E03FE110A660}"/>
          </ac:picMkLst>
        </pc:picChg>
        <pc:picChg chg="add mod">
          <ac:chgData name="Tomáš Kubálek" userId="add23078-4725-48e5-87dd-9fe2514ee9a5" providerId="ADAL" clId="{D55A6DDE-698D-4CDA-83EE-9E65CF1A0867}" dt="2020-04-03T04:35:40.577" v="8681" actId="108"/>
          <ac:picMkLst>
            <pc:docMk/>
            <pc:sldMk cId="3347535814" sldId="2261"/>
            <ac:picMk id="8" creationId="{431EF67A-C686-48D5-AA89-7551EB17B4A2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1:43:20.042" v="9664"/>
        <pc:sldMkLst>
          <pc:docMk/>
          <pc:sldMk cId="1253559714" sldId="2262"/>
        </pc:sldMkLst>
        <pc:spChg chg="mod">
          <ac:chgData name="Tomáš Kubálek" userId="add23078-4725-48e5-87dd-9fe2514ee9a5" providerId="ADAL" clId="{D55A6DDE-698D-4CDA-83EE-9E65CF1A0867}" dt="2020-04-01T15:15:12.733" v="2069" actId="20577"/>
          <ac:spMkLst>
            <pc:docMk/>
            <pc:sldMk cId="1253559714" sldId="2262"/>
            <ac:spMk id="2" creationId="{984E2A6E-04C4-4204-A550-C7B76350D01C}"/>
          </ac:spMkLst>
        </pc:spChg>
        <pc:spChg chg="mod">
          <ac:chgData name="Tomáš Kubálek" userId="add23078-4725-48e5-87dd-9fe2514ee9a5" providerId="ADAL" clId="{D55A6DDE-698D-4CDA-83EE-9E65CF1A0867}" dt="2020-04-01T18:40:27.264" v="8328"/>
          <ac:spMkLst>
            <pc:docMk/>
            <pc:sldMk cId="1253559714" sldId="2262"/>
            <ac:spMk id="3" creationId="{D241A024-97A2-4F7B-8C6F-F95A89B336BE}"/>
          </ac:spMkLst>
        </pc:spChg>
        <pc:picChg chg="add">
          <ac:chgData name="Tomáš Kubálek" userId="add23078-4725-48e5-87dd-9fe2514ee9a5" providerId="ADAL" clId="{D55A6DDE-698D-4CDA-83EE-9E65CF1A0867}" dt="2020-04-01T18:40:32.898" v="8329"/>
          <ac:picMkLst>
            <pc:docMk/>
            <pc:sldMk cId="1253559714" sldId="2262"/>
            <ac:picMk id="7" creationId="{FA460EC8-5A69-4608-BBDA-54CEC05738C1}"/>
          </ac:picMkLst>
        </pc:picChg>
        <pc:picChg chg="add">
          <ac:chgData name="Tomáš Kubálek" userId="add23078-4725-48e5-87dd-9fe2514ee9a5" providerId="ADAL" clId="{D55A6DDE-698D-4CDA-83EE-9E65CF1A0867}" dt="2020-04-01T18:40:32.898" v="8329"/>
          <ac:picMkLst>
            <pc:docMk/>
            <pc:sldMk cId="1253559714" sldId="2262"/>
            <ac:picMk id="8" creationId="{6A301214-441B-4FCA-BDBF-C0BEE4F4EB2E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1T16:19:40.475" v="3910" actId="108"/>
        <pc:sldMkLst>
          <pc:docMk/>
          <pc:sldMk cId="3951250994" sldId="2263"/>
        </pc:sldMkLst>
        <pc:spChg chg="mod">
          <ac:chgData name="Tomáš Kubálek" userId="add23078-4725-48e5-87dd-9fe2514ee9a5" providerId="ADAL" clId="{D55A6DDE-698D-4CDA-83EE-9E65CF1A0867}" dt="2020-04-01T15:52:18.671" v="3225" actId="20577"/>
          <ac:spMkLst>
            <pc:docMk/>
            <pc:sldMk cId="3951250994" sldId="2263"/>
            <ac:spMk id="2" creationId="{6E5963A8-1D7A-4606-897C-0DA30D5ADFA5}"/>
          </ac:spMkLst>
        </pc:spChg>
        <pc:spChg chg="del">
          <ac:chgData name="Tomáš Kubálek" userId="add23078-4725-48e5-87dd-9fe2514ee9a5" providerId="ADAL" clId="{D55A6DDE-698D-4CDA-83EE-9E65CF1A0867}" dt="2020-04-01T15:52:22.153" v="3226"/>
          <ac:spMkLst>
            <pc:docMk/>
            <pc:sldMk cId="3951250994" sldId="2263"/>
            <ac:spMk id="3" creationId="{878A9686-0A23-445C-AEC7-389BC3145351}"/>
          </ac:spMkLst>
        </pc:spChg>
        <pc:spChg chg="add mod ord">
          <ac:chgData name="Tomáš Kubálek" userId="add23078-4725-48e5-87dd-9fe2514ee9a5" providerId="ADAL" clId="{D55A6DDE-698D-4CDA-83EE-9E65CF1A0867}" dt="2020-04-01T16:10:58.553" v="3361" actId="1038"/>
          <ac:spMkLst>
            <pc:docMk/>
            <pc:sldMk cId="3951250994" sldId="2263"/>
            <ac:spMk id="8" creationId="{271A9F01-E1E3-45A3-9011-A9C017F9A47F}"/>
          </ac:spMkLst>
        </pc:spChg>
        <pc:spChg chg="add mod ord">
          <ac:chgData name="Tomáš Kubálek" userId="add23078-4725-48e5-87dd-9fe2514ee9a5" providerId="ADAL" clId="{D55A6DDE-698D-4CDA-83EE-9E65CF1A0867}" dt="2020-04-01T16:11:09.849" v="3373" actId="14100"/>
          <ac:spMkLst>
            <pc:docMk/>
            <pc:sldMk cId="3951250994" sldId="2263"/>
            <ac:spMk id="9" creationId="{73F27101-E224-4F40-A90D-C39E0CE9EDCA}"/>
          </ac:spMkLst>
        </pc:spChg>
        <pc:spChg chg="add mod">
          <ac:chgData name="Tomáš Kubálek" userId="add23078-4725-48e5-87dd-9fe2514ee9a5" providerId="ADAL" clId="{D55A6DDE-698D-4CDA-83EE-9E65CF1A0867}" dt="2020-04-01T16:02:37.001" v="3296" actId="14100"/>
          <ac:spMkLst>
            <pc:docMk/>
            <pc:sldMk cId="3951250994" sldId="2263"/>
            <ac:spMk id="14" creationId="{43AB95F9-5EFF-4D8D-A6F4-1E3C5BBB0E16}"/>
          </ac:spMkLst>
        </pc:spChg>
        <pc:spChg chg="add mod">
          <ac:chgData name="Tomáš Kubálek" userId="add23078-4725-48e5-87dd-9fe2514ee9a5" providerId="ADAL" clId="{D55A6DDE-698D-4CDA-83EE-9E65CF1A0867}" dt="2020-04-01T16:11:22.650" v="3401" actId="20577"/>
          <ac:spMkLst>
            <pc:docMk/>
            <pc:sldMk cId="3951250994" sldId="2263"/>
            <ac:spMk id="15" creationId="{2869ADA8-3C9C-4E9C-81B5-3D3048ED908A}"/>
          </ac:spMkLst>
        </pc:spChg>
        <pc:picChg chg="add del mod">
          <ac:chgData name="Tomáš Kubálek" userId="add23078-4725-48e5-87dd-9fe2514ee9a5" providerId="ADAL" clId="{D55A6DDE-698D-4CDA-83EE-9E65CF1A0867}" dt="2020-04-01T15:56:45.254" v="3257" actId="478"/>
          <ac:picMkLst>
            <pc:docMk/>
            <pc:sldMk cId="3951250994" sldId="2263"/>
            <ac:picMk id="7" creationId="{D2ED510B-EBF3-4F33-8985-2764BFD9DE9D}"/>
          </ac:picMkLst>
        </pc:picChg>
        <pc:picChg chg="add mod">
          <ac:chgData name="Tomáš Kubálek" userId="add23078-4725-48e5-87dd-9fe2514ee9a5" providerId="ADAL" clId="{D55A6DDE-698D-4CDA-83EE-9E65CF1A0867}" dt="2020-04-01T16:19:38.611" v="3907" actId="108"/>
          <ac:picMkLst>
            <pc:docMk/>
            <pc:sldMk cId="3951250994" sldId="2263"/>
            <ac:picMk id="10" creationId="{D803782C-04E3-4041-88B1-F1D2042D56E1}"/>
          </ac:picMkLst>
        </pc:picChg>
        <pc:picChg chg="add mod">
          <ac:chgData name="Tomáš Kubálek" userId="add23078-4725-48e5-87dd-9fe2514ee9a5" providerId="ADAL" clId="{D55A6DDE-698D-4CDA-83EE-9E65CF1A0867}" dt="2020-04-01T16:19:39.699" v="3909" actId="108"/>
          <ac:picMkLst>
            <pc:docMk/>
            <pc:sldMk cId="3951250994" sldId="2263"/>
            <ac:picMk id="11" creationId="{7FEBB2BA-3DE5-4DD1-A41C-E56AFAEF05B5}"/>
          </ac:picMkLst>
        </pc:picChg>
        <pc:picChg chg="add mod">
          <ac:chgData name="Tomáš Kubálek" userId="add23078-4725-48e5-87dd-9fe2514ee9a5" providerId="ADAL" clId="{D55A6DDE-698D-4CDA-83EE-9E65CF1A0867}" dt="2020-04-01T16:19:39.156" v="3908" actId="108"/>
          <ac:picMkLst>
            <pc:docMk/>
            <pc:sldMk cId="3951250994" sldId="2263"/>
            <ac:picMk id="12" creationId="{3AD7B1ED-53B1-468B-BAC0-68967E91C0C7}"/>
          </ac:picMkLst>
        </pc:picChg>
        <pc:picChg chg="add mod">
          <ac:chgData name="Tomáš Kubálek" userId="add23078-4725-48e5-87dd-9fe2514ee9a5" providerId="ADAL" clId="{D55A6DDE-698D-4CDA-83EE-9E65CF1A0867}" dt="2020-04-01T16:19:40.475" v="3910" actId="108"/>
          <ac:picMkLst>
            <pc:docMk/>
            <pc:sldMk cId="3951250994" sldId="2263"/>
            <ac:picMk id="13" creationId="{C248D2D4-DE50-461F-A10D-2EB7BC49B8FC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1T16:19:44.012" v="3914" actId="108"/>
        <pc:sldMkLst>
          <pc:docMk/>
          <pc:sldMk cId="3156998525" sldId="2264"/>
        </pc:sldMkLst>
        <pc:spChg chg="mod">
          <ac:chgData name="Tomáš Kubálek" userId="add23078-4725-48e5-87dd-9fe2514ee9a5" providerId="ADAL" clId="{D55A6DDE-698D-4CDA-83EE-9E65CF1A0867}" dt="2020-04-01T16:04:53.849" v="3335" actId="20577"/>
          <ac:spMkLst>
            <pc:docMk/>
            <pc:sldMk cId="3156998525" sldId="2264"/>
            <ac:spMk id="2" creationId="{97B9C583-4967-47C2-ADB7-21E5B1878DA0}"/>
          </ac:spMkLst>
        </pc:spChg>
        <pc:spChg chg="add mod">
          <ac:chgData name="Tomáš Kubálek" userId="add23078-4725-48e5-87dd-9fe2514ee9a5" providerId="ADAL" clId="{D55A6DDE-698D-4CDA-83EE-9E65CF1A0867}" dt="2020-04-01T16:11:30.497" v="3405" actId="1036"/>
          <ac:spMkLst>
            <pc:docMk/>
            <pc:sldMk cId="3156998525" sldId="2264"/>
            <ac:spMk id="7" creationId="{E4E9CA2A-F6DD-4E41-ABD4-397F24B69E70}"/>
          </ac:spMkLst>
        </pc:spChg>
        <pc:spChg chg="add mod">
          <ac:chgData name="Tomáš Kubálek" userId="add23078-4725-48e5-87dd-9fe2514ee9a5" providerId="ADAL" clId="{D55A6DDE-698D-4CDA-83EE-9E65CF1A0867}" dt="2020-04-01T16:11:39.746" v="3418" actId="20577"/>
          <ac:spMkLst>
            <pc:docMk/>
            <pc:sldMk cId="3156998525" sldId="2264"/>
            <ac:spMk id="10" creationId="{8F8CB02F-0EBA-40A2-BB1C-6906A6D5FF2E}"/>
          </ac:spMkLst>
        </pc:spChg>
        <pc:spChg chg="add mod">
          <ac:chgData name="Tomáš Kubálek" userId="add23078-4725-48e5-87dd-9fe2514ee9a5" providerId="ADAL" clId="{D55A6DDE-698D-4CDA-83EE-9E65CF1A0867}" dt="2020-04-01T16:12:09.785" v="3425" actId="1037"/>
          <ac:spMkLst>
            <pc:docMk/>
            <pc:sldMk cId="3156998525" sldId="2264"/>
            <ac:spMk id="12" creationId="{21CDD65C-F92A-4A37-A0E7-79BCF0C63BD3}"/>
          </ac:spMkLst>
        </pc:spChg>
        <pc:picChg chg="add mod">
          <ac:chgData name="Tomáš Kubálek" userId="add23078-4725-48e5-87dd-9fe2514ee9a5" providerId="ADAL" clId="{D55A6DDE-698D-4CDA-83EE-9E65CF1A0867}" dt="2020-04-01T16:19:42.675" v="3912" actId="108"/>
          <ac:picMkLst>
            <pc:docMk/>
            <pc:sldMk cId="3156998525" sldId="2264"/>
            <ac:picMk id="6" creationId="{B3A1ABC5-7AEB-46D8-B1EE-425329B30379}"/>
          </ac:picMkLst>
        </pc:picChg>
        <pc:picChg chg="add mod">
          <ac:chgData name="Tomáš Kubálek" userId="add23078-4725-48e5-87dd-9fe2514ee9a5" providerId="ADAL" clId="{D55A6DDE-698D-4CDA-83EE-9E65CF1A0867}" dt="2020-04-01T16:19:43.219" v="3913" actId="108"/>
          <ac:picMkLst>
            <pc:docMk/>
            <pc:sldMk cId="3156998525" sldId="2264"/>
            <ac:picMk id="8" creationId="{1F6AC843-71E1-441F-8A86-D06AA8EE9C48}"/>
          </ac:picMkLst>
        </pc:picChg>
        <pc:picChg chg="add mod">
          <ac:chgData name="Tomáš Kubálek" userId="add23078-4725-48e5-87dd-9fe2514ee9a5" providerId="ADAL" clId="{D55A6DDE-698D-4CDA-83EE-9E65CF1A0867}" dt="2020-04-01T16:19:41.979" v="3911" actId="108"/>
          <ac:picMkLst>
            <pc:docMk/>
            <pc:sldMk cId="3156998525" sldId="2264"/>
            <ac:picMk id="9" creationId="{65CA1BB0-A230-41DC-AD7E-690DCE25E3F2}"/>
          </ac:picMkLst>
        </pc:picChg>
        <pc:picChg chg="add mod">
          <ac:chgData name="Tomáš Kubálek" userId="add23078-4725-48e5-87dd-9fe2514ee9a5" providerId="ADAL" clId="{D55A6DDE-698D-4CDA-83EE-9E65CF1A0867}" dt="2020-04-01T16:19:44.012" v="3914" actId="108"/>
          <ac:picMkLst>
            <pc:docMk/>
            <pc:sldMk cId="3156998525" sldId="2264"/>
            <ac:picMk id="11" creationId="{7D3A1F95-685D-4D33-BC8D-1D1358CD3243}"/>
          </ac:picMkLst>
        </pc:picChg>
        <pc:picChg chg="add del">
          <ac:chgData name="Tomáš Kubálek" userId="add23078-4725-48e5-87dd-9fe2514ee9a5" providerId="ADAL" clId="{D55A6DDE-698D-4CDA-83EE-9E65CF1A0867}" dt="2020-04-01T16:13:47.914" v="3430" actId="478"/>
          <ac:picMkLst>
            <pc:docMk/>
            <pc:sldMk cId="3156998525" sldId="2264"/>
            <ac:picMk id="13" creationId="{AE20C5D4-E933-493F-B56D-3306E252E4EE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1T16:43:05.481" v="5060" actId="27636"/>
        <pc:sldMkLst>
          <pc:docMk/>
          <pc:sldMk cId="1199044055" sldId="2265"/>
        </pc:sldMkLst>
        <pc:spChg chg="mod">
          <ac:chgData name="Tomáš Kubálek" userId="add23078-4725-48e5-87dd-9fe2514ee9a5" providerId="ADAL" clId="{D55A6DDE-698D-4CDA-83EE-9E65CF1A0867}" dt="2020-04-01T16:14:01.393" v="3447" actId="20577"/>
          <ac:spMkLst>
            <pc:docMk/>
            <pc:sldMk cId="1199044055" sldId="2265"/>
            <ac:spMk id="2" creationId="{5CEA11FB-7F7D-4639-AD09-F700674680DF}"/>
          </ac:spMkLst>
        </pc:spChg>
        <pc:spChg chg="mod">
          <ac:chgData name="Tomáš Kubálek" userId="add23078-4725-48e5-87dd-9fe2514ee9a5" providerId="ADAL" clId="{D55A6DDE-698D-4CDA-83EE-9E65CF1A0867}" dt="2020-04-01T16:43:05.481" v="5060" actId="27636"/>
          <ac:spMkLst>
            <pc:docMk/>
            <pc:sldMk cId="1199044055" sldId="2265"/>
            <ac:spMk id="3" creationId="{8A8DC274-C884-4B5F-B393-5FAED6B249C0}"/>
          </ac:spMkLst>
        </pc:spChg>
        <pc:picChg chg="add del mod">
          <ac:chgData name="Tomáš Kubálek" userId="add23078-4725-48e5-87dd-9fe2514ee9a5" providerId="ADAL" clId="{D55A6DDE-698D-4CDA-83EE-9E65CF1A0867}" dt="2020-04-01T16:17:29.339" v="3835" actId="478"/>
          <ac:picMkLst>
            <pc:docMk/>
            <pc:sldMk cId="1199044055" sldId="2265"/>
            <ac:picMk id="7" creationId="{7289BFB3-10DB-4FEC-A73D-2F3157D96B09}"/>
          </ac:picMkLst>
        </pc:picChg>
        <pc:picChg chg="add mod">
          <ac:chgData name="Tomáš Kubálek" userId="add23078-4725-48e5-87dd-9fe2514ee9a5" providerId="ADAL" clId="{D55A6DDE-698D-4CDA-83EE-9E65CF1A0867}" dt="2020-04-01T16:19:45.307" v="3915" actId="108"/>
          <ac:picMkLst>
            <pc:docMk/>
            <pc:sldMk cId="1199044055" sldId="2265"/>
            <ac:picMk id="8" creationId="{B28AE54E-3FDF-4A41-A58D-3ECAD3D6E0EF}"/>
          </ac:picMkLst>
        </pc:picChg>
        <pc:picChg chg="add mod">
          <ac:chgData name="Tomáš Kubálek" userId="add23078-4725-48e5-87dd-9fe2514ee9a5" providerId="ADAL" clId="{D55A6DDE-698D-4CDA-83EE-9E65CF1A0867}" dt="2020-04-01T16:20:05.978" v="3920" actId="1036"/>
          <ac:picMkLst>
            <pc:docMk/>
            <pc:sldMk cId="1199044055" sldId="2265"/>
            <ac:picMk id="9" creationId="{05F16518-4A4D-448C-BEB6-DDD6B79C7BD0}"/>
          </ac:picMkLst>
        </pc:picChg>
        <pc:picChg chg="add mod">
          <ac:chgData name="Tomáš Kubálek" userId="add23078-4725-48e5-87dd-9fe2514ee9a5" providerId="ADAL" clId="{D55A6DDE-698D-4CDA-83EE-9E65CF1A0867}" dt="2020-04-01T16:43:01.804" v="5058" actId="1076"/>
          <ac:picMkLst>
            <pc:docMk/>
            <pc:sldMk cId="1199044055" sldId="2265"/>
            <ac:picMk id="10" creationId="{BB4DA921-BB3A-46F7-8998-41F349F4646F}"/>
          </ac:picMkLst>
        </pc:picChg>
      </pc:sldChg>
      <pc:sldChg chg="addSp modSp add">
        <pc:chgData name="Tomáš Kubálek" userId="add23078-4725-48e5-87dd-9fe2514ee9a5" providerId="ADAL" clId="{D55A6DDE-698D-4CDA-83EE-9E65CF1A0867}" dt="2020-04-03T07:39:04.267" v="9427" actId="20577"/>
        <pc:sldMkLst>
          <pc:docMk/>
          <pc:sldMk cId="834643956" sldId="2266"/>
        </pc:sldMkLst>
        <pc:spChg chg="mod">
          <ac:chgData name="Tomáš Kubálek" userId="add23078-4725-48e5-87dd-9fe2514ee9a5" providerId="ADAL" clId="{D55A6DDE-698D-4CDA-83EE-9E65CF1A0867}" dt="2020-04-01T16:47:00.324" v="5175" actId="20577"/>
          <ac:spMkLst>
            <pc:docMk/>
            <pc:sldMk cId="834643956" sldId="2266"/>
            <ac:spMk id="2" creationId="{768146C9-DB44-4262-B8AA-A9E195A55745}"/>
          </ac:spMkLst>
        </pc:spChg>
        <pc:spChg chg="mod">
          <ac:chgData name="Tomáš Kubálek" userId="add23078-4725-48e5-87dd-9fe2514ee9a5" providerId="ADAL" clId="{D55A6DDE-698D-4CDA-83EE-9E65CF1A0867}" dt="2020-04-03T07:39:04.267" v="9427" actId="20577"/>
          <ac:spMkLst>
            <pc:docMk/>
            <pc:sldMk cId="834643956" sldId="2266"/>
            <ac:spMk id="3" creationId="{13D9DF99-9449-4583-9A78-A19359D1FD44}"/>
          </ac:spMkLst>
        </pc:spChg>
        <pc:picChg chg="add mod">
          <ac:chgData name="Tomáš Kubálek" userId="add23078-4725-48e5-87dd-9fe2514ee9a5" providerId="ADAL" clId="{D55A6DDE-698D-4CDA-83EE-9E65CF1A0867}" dt="2020-04-03T04:38:51.408" v="8700" actId="108"/>
          <ac:picMkLst>
            <pc:docMk/>
            <pc:sldMk cId="834643956" sldId="2266"/>
            <ac:picMk id="7" creationId="{5216CB84-45C3-45F1-9B7C-2B8569AEF6C2}"/>
          </ac:picMkLst>
        </pc:picChg>
        <pc:cxnChg chg="add mod">
          <ac:chgData name="Tomáš Kubálek" userId="add23078-4725-48e5-87dd-9fe2514ee9a5" providerId="ADAL" clId="{D55A6DDE-698D-4CDA-83EE-9E65CF1A0867}" dt="2020-04-03T04:38:39.849" v="8699" actId="692"/>
          <ac:cxnSpMkLst>
            <pc:docMk/>
            <pc:sldMk cId="834643956" sldId="2266"/>
            <ac:cxnSpMk id="9" creationId="{0F07FCCA-BF04-4B9A-A7AE-ECCDB7701F30}"/>
          </ac:cxnSpMkLst>
        </pc:cxnChg>
      </pc:sldChg>
      <pc:sldChg chg="addSp modSp add">
        <pc:chgData name="Tomáš Kubálek" userId="add23078-4725-48e5-87dd-9fe2514ee9a5" providerId="ADAL" clId="{D55A6DDE-698D-4CDA-83EE-9E65CF1A0867}" dt="2020-04-01T16:46:12.542" v="5132" actId="20577"/>
        <pc:sldMkLst>
          <pc:docMk/>
          <pc:sldMk cId="2486543247" sldId="2267"/>
        </pc:sldMkLst>
        <pc:spChg chg="mod">
          <ac:chgData name="Tomáš Kubálek" userId="add23078-4725-48e5-87dd-9fe2514ee9a5" providerId="ADAL" clId="{D55A6DDE-698D-4CDA-83EE-9E65CF1A0867}" dt="2020-04-01T16:34:11.948" v="4714" actId="20577"/>
          <ac:spMkLst>
            <pc:docMk/>
            <pc:sldMk cId="2486543247" sldId="2267"/>
            <ac:spMk id="2" creationId="{C0225240-40BB-4A0C-9E85-75FFE0497177}"/>
          </ac:spMkLst>
        </pc:spChg>
        <pc:spChg chg="mod">
          <ac:chgData name="Tomáš Kubálek" userId="add23078-4725-48e5-87dd-9fe2514ee9a5" providerId="ADAL" clId="{D55A6DDE-698D-4CDA-83EE-9E65CF1A0867}" dt="2020-04-01T16:46:12.542" v="5132" actId="20577"/>
          <ac:spMkLst>
            <pc:docMk/>
            <pc:sldMk cId="2486543247" sldId="2267"/>
            <ac:spMk id="3" creationId="{A6356D55-CFE2-435A-B2D8-E05EA1667947}"/>
          </ac:spMkLst>
        </pc:spChg>
        <pc:picChg chg="add mod">
          <ac:chgData name="Tomáš Kubálek" userId="add23078-4725-48e5-87dd-9fe2514ee9a5" providerId="ADAL" clId="{D55A6DDE-698D-4CDA-83EE-9E65CF1A0867}" dt="2020-04-01T16:40:06.997" v="4760" actId="108"/>
          <ac:picMkLst>
            <pc:docMk/>
            <pc:sldMk cId="2486543247" sldId="2267"/>
            <ac:picMk id="7" creationId="{AC4FC4B5-38A3-4F11-9C23-C07E10A61308}"/>
          </ac:picMkLst>
        </pc:picChg>
        <pc:picChg chg="add mod">
          <ac:chgData name="Tomáš Kubálek" userId="add23078-4725-48e5-87dd-9fe2514ee9a5" providerId="ADAL" clId="{D55A6DDE-698D-4CDA-83EE-9E65CF1A0867}" dt="2020-04-01T16:45:42.109" v="5072" actId="1076"/>
          <ac:picMkLst>
            <pc:docMk/>
            <pc:sldMk cId="2486543247" sldId="2267"/>
            <ac:picMk id="8" creationId="{F4523E2D-BF77-4721-9E86-F0ED0A453BD3}"/>
          </ac:picMkLst>
        </pc:picChg>
        <pc:picChg chg="add mod">
          <ac:chgData name="Tomáš Kubálek" userId="add23078-4725-48e5-87dd-9fe2514ee9a5" providerId="ADAL" clId="{D55A6DDE-698D-4CDA-83EE-9E65CF1A0867}" dt="2020-04-01T16:45:46.580" v="5073" actId="1076"/>
          <ac:picMkLst>
            <pc:docMk/>
            <pc:sldMk cId="2486543247" sldId="2267"/>
            <ac:picMk id="9" creationId="{33F3C347-2C95-4765-B24D-246133AE4335}"/>
          </ac:picMkLst>
        </pc:picChg>
      </pc:sldChg>
      <pc:sldChg chg="addSp modSp add">
        <pc:chgData name="Tomáš Kubálek" userId="add23078-4725-48e5-87dd-9fe2514ee9a5" providerId="ADAL" clId="{D55A6DDE-698D-4CDA-83EE-9E65CF1A0867}" dt="2020-04-01T16:51:33.413" v="5636" actId="20577"/>
        <pc:sldMkLst>
          <pc:docMk/>
          <pc:sldMk cId="995923758" sldId="2268"/>
        </pc:sldMkLst>
        <pc:spChg chg="mod">
          <ac:chgData name="Tomáš Kubálek" userId="add23078-4725-48e5-87dd-9fe2514ee9a5" providerId="ADAL" clId="{D55A6DDE-698D-4CDA-83EE-9E65CF1A0867}" dt="2020-04-01T16:46:46.140" v="5156" actId="20577"/>
          <ac:spMkLst>
            <pc:docMk/>
            <pc:sldMk cId="995923758" sldId="2268"/>
            <ac:spMk id="2" creationId="{7770D5CF-57AF-465C-BA08-3C495F96D515}"/>
          </ac:spMkLst>
        </pc:spChg>
        <pc:spChg chg="mod">
          <ac:chgData name="Tomáš Kubálek" userId="add23078-4725-48e5-87dd-9fe2514ee9a5" providerId="ADAL" clId="{D55A6DDE-698D-4CDA-83EE-9E65CF1A0867}" dt="2020-04-01T16:51:33.413" v="5636" actId="20577"/>
          <ac:spMkLst>
            <pc:docMk/>
            <pc:sldMk cId="995923758" sldId="2268"/>
            <ac:spMk id="3" creationId="{76B3C0CF-A32E-4301-B0BD-81DB33BBA916}"/>
          </ac:spMkLst>
        </pc:spChg>
        <pc:picChg chg="add mod">
          <ac:chgData name="Tomáš Kubálek" userId="add23078-4725-48e5-87dd-9fe2514ee9a5" providerId="ADAL" clId="{D55A6DDE-698D-4CDA-83EE-9E65CF1A0867}" dt="2020-04-01T16:50:25.446" v="5441" actId="108"/>
          <ac:picMkLst>
            <pc:docMk/>
            <pc:sldMk cId="995923758" sldId="2268"/>
            <ac:picMk id="7" creationId="{0063CCC8-1588-44E1-B99C-5B3C3D4CFEE0}"/>
          </ac:picMkLst>
        </pc:picChg>
        <pc:picChg chg="add mod">
          <ac:chgData name="Tomáš Kubálek" userId="add23078-4725-48e5-87dd-9fe2514ee9a5" providerId="ADAL" clId="{D55A6DDE-698D-4CDA-83EE-9E65CF1A0867}" dt="2020-04-01T16:50:26.111" v="5442" actId="108"/>
          <ac:picMkLst>
            <pc:docMk/>
            <pc:sldMk cId="995923758" sldId="2268"/>
            <ac:picMk id="8" creationId="{16577F45-BD29-4333-B0D8-2D220760B372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1T16:58:01.799" v="5902" actId="108"/>
        <pc:sldMkLst>
          <pc:docMk/>
          <pc:sldMk cId="29852405" sldId="2269"/>
        </pc:sldMkLst>
        <pc:spChg chg="mod">
          <ac:chgData name="Tomáš Kubálek" userId="add23078-4725-48e5-87dd-9fe2514ee9a5" providerId="ADAL" clId="{D55A6DDE-698D-4CDA-83EE-9E65CF1A0867}" dt="2020-04-01T16:53:54.630" v="5816" actId="20577"/>
          <ac:spMkLst>
            <pc:docMk/>
            <pc:sldMk cId="29852405" sldId="2269"/>
            <ac:spMk id="2" creationId="{931DE17E-7EBF-49B6-9A01-A7C27A9996E5}"/>
          </ac:spMkLst>
        </pc:spChg>
        <pc:spChg chg="del">
          <ac:chgData name="Tomáš Kubálek" userId="add23078-4725-48e5-87dd-9fe2514ee9a5" providerId="ADAL" clId="{D55A6DDE-698D-4CDA-83EE-9E65CF1A0867}" dt="2020-04-01T16:55:05.304" v="5824"/>
          <ac:spMkLst>
            <pc:docMk/>
            <pc:sldMk cId="29852405" sldId="2269"/>
            <ac:spMk id="3" creationId="{30CCBC02-3786-4B07-A57C-541EAA85D126}"/>
          </ac:spMkLst>
        </pc:spChg>
        <pc:spChg chg="add del mod">
          <ac:chgData name="Tomáš Kubálek" userId="add23078-4725-48e5-87dd-9fe2514ee9a5" providerId="ADAL" clId="{D55A6DDE-698D-4CDA-83EE-9E65CF1A0867}" dt="2020-04-01T16:55:15.087" v="5825"/>
          <ac:spMkLst>
            <pc:docMk/>
            <pc:sldMk cId="29852405" sldId="2269"/>
            <ac:spMk id="8" creationId="{9F423815-55A3-42BA-825F-39851D583D34}"/>
          </ac:spMkLst>
        </pc:spChg>
        <pc:spChg chg="add del mod">
          <ac:chgData name="Tomáš Kubálek" userId="add23078-4725-48e5-87dd-9fe2514ee9a5" providerId="ADAL" clId="{D55A6DDE-698D-4CDA-83EE-9E65CF1A0867}" dt="2020-04-01T16:55:15.087" v="5825"/>
          <ac:spMkLst>
            <pc:docMk/>
            <pc:sldMk cId="29852405" sldId="2269"/>
            <ac:spMk id="9" creationId="{B617F49E-BA22-45FC-9FAD-BCD151DBCC46}"/>
          </ac:spMkLst>
        </pc:spChg>
        <pc:spChg chg="add del mod">
          <ac:chgData name="Tomáš Kubálek" userId="add23078-4725-48e5-87dd-9fe2514ee9a5" providerId="ADAL" clId="{D55A6DDE-698D-4CDA-83EE-9E65CF1A0867}" dt="2020-04-01T16:55:15.087" v="5825"/>
          <ac:spMkLst>
            <pc:docMk/>
            <pc:sldMk cId="29852405" sldId="2269"/>
            <ac:spMk id="10" creationId="{A80C1168-EEA0-437B-A832-7AFC82BBB693}"/>
          </ac:spMkLst>
        </pc:spChg>
        <pc:spChg chg="add del mod">
          <ac:chgData name="Tomáš Kubálek" userId="add23078-4725-48e5-87dd-9fe2514ee9a5" providerId="ADAL" clId="{D55A6DDE-698D-4CDA-83EE-9E65CF1A0867}" dt="2020-04-01T16:55:15.087" v="5825"/>
          <ac:spMkLst>
            <pc:docMk/>
            <pc:sldMk cId="29852405" sldId="2269"/>
            <ac:spMk id="11" creationId="{992220B2-056F-4B14-8BD0-191161B7BB91}"/>
          </ac:spMkLst>
        </pc:spChg>
        <pc:spChg chg="add mod">
          <ac:chgData name="Tomáš Kubálek" userId="add23078-4725-48e5-87dd-9fe2514ee9a5" providerId="ADAL" clId="{D55A6DDE-698D-4CDA-83EE-9E65CF1A0867}" dt="2020-04-01T16:55:23.157" v="5839" actId="20577"/>
          <ac:spMkLst>
            <pc:docMk/>
            <pc:sldMk cId="29852405" sldId="2269"/>
            <ac:spMk id="12" creationId="{41CA30A2-DF96-49C1-987F-003C9D6E9D1C}"/>
          </ac:spMkLst>
        </pc:spChg>
        <pc:spChg chg="add mod">
          <ac:chgData name="Tomáš Kubálek" userId="add23078-4725-48e5-87dd-9fe2514ee9a5" providerId="ADAL" clId="{D55A6DDE-698D-4CDA-83EE-9E65CF1A0867}" dt="2020-04-01T16:57:51.728" v="5899" actId="20577"/>
          <ac:spMkLst>
            <pc:docMk/>
            <pc:sldMk cId="29852405" sldId="2269"/>
            <ac:spMk id="13" creationId="{AE00F635-FCFA-4ED9-B236-908288A3FC52}"/>
          </ac:spMkLst>
        </pc:spChg>
        <pc:picChg chg="add mod">
          <ac:chgData name="Tomáš Kubálek" userId="add23078-4725-48e5-87dd-9fe2514ee9a5" providerId="ADAL" clId="{D55A6DDE-698D-4CDA-83EE-9E65CF1A0867}" dt="2020-04-01T16:56:08.574" v="5850" actId="108"/>
          <ac:picMkLst>
            <pc:docMk/>
            <pc:sldMk cId="29852405" sldId="2269"/>
            <ac:picMk id="7" creationId="{8751605B-DBD9-488E-BD37-AFD25AF156DA}"/>
          </ac:picMkLst>
        </pc:picChg>
        <pc:picChg chg="add mod">
          <ac:chgData name="Tomáš Kubálek" userId="add23078-4725-48e5-87dd-9fe2514ee9a5" providerId="ADAL" clId="{D55A6DDE-698D-4CDA-83EE-9E65CF1A0867}" dt="2020-04-01T16:56:09.175" v="5851" actId="108"/>
          <ac:picMkLst>
            <pc:docMk/>
            <pc:sldMk cId="29852405" sldId="2269"/>
            <ac:picMk id="14" creationId="{F88AADFC-5F69-4807-A365-D613DE77A920}"/>
          </ac:picMkLst>
        </pc:picChg>
        <pc:picChg chg="add mod">
          <ac:chgData name="Tomáš Kubálek" userId="add23078-4725-48e5-87dd-9fe2514ee9a5" providerId="ADAL" clId="{D55A6DDE-698D-4CDA-83EE-9E65CF1A0867}" dt="2020-04-01T16:57:11.320" v="5874" actId="108"/>
          <ac:picMkLst>
            <pc:docMk/>
            <pc:sldMk cId="29852405" sldId="2269"/>
            <ac:picMk id="15" creationId="{E1EB56FA-44E7-405D-B71D-D38E5CA68FA0}"/>
          </ac:picMkLst>
        </pc:picChg>
        <pc:picChg chg="add mod">
          <ac:chgData name="Tomáš Kubálek" userId="add23078-4725-48e5-87dd-9fe2514ee9a5" providerId="ADAL" clId="{D55A6DDE-698D-4CDA-83EE-9E65CF1A0867}" dt="2020-04-01T16:58:01.799" v="5902" actId="108"/>
          <ac:picMkLst>
            <pc:docMk/>
            <pc:sldMk cId="29852405" sldId="2269"/>
            <ac:picMk id="16" creationId="{F51C968E-CDBF-457D-A17C-F0E61E899630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1T17:05:21.207" v="5980" actId="108"/>
        <pc:sldMkLst>
          <pc:docMk/>
          <pc:sldMk cId="580211046" sldId="2270"/>
        </pc:sldMkLst>
        <pc:spChg chg="del">
          <ac:chgData name="Tomáš Kubálek" userId="add23078-4725-48e5-87dd-9fe2514ee9a5" providerId="ADAL" clId="{D55A6DDE-698D-4CDA-83EE-9E65CF1A0867}" dt="2020-04-01T16:59:55.321" v="5904"/>
          <ac:spMkLst>
            <pc:docMk/>
            <pc:sldMk cId="580211046" sldId="2270"/>
            <ac:spMk id="2" creationId="{532CDDBD-6706-4B62-BDA6-F1DA035913CA}"/>
          </ac:spMkLst>
        </pc:spChg>
        <pc:spChg chg="del">
          <ac:chgData name="Tomáš Kubálek" userId="add23078-4725-48e5-87dd-9fe2514ee9a5" providerId="ADAL" clId="{D55A6DDE-698D-4CDA-83EE-9E65CF1A0867}" dt="2020-04-01T16:59:55.321" v="5904"/>
          <ac:spMkLst>
            <pc:docMk/>
            <pc:sldMk cId="580211046" sldId="2270"/>
            <ac:spMk id="3" creationId="{EC40EDB4-2CE2-4A76-8B4D-37145F12929A}"/>
          </ac:spMkLst>
        </pc:spChg>
        <pc:spChg chg="del">
          <ac:chgData name="Tomáš Kubálek" userId="add23078-4725-48e5-87dd-9fe2514ee9a5" providerId="ADAL" clId="{D55A6DDE-698D-4CDA-83EE-9E65CF1A0867}" dt="2020-04-01T16:59:55.321" v="5904"/>
          <ac:spMkLst>
            <pc:docMk/>
            <pc:sldMk cId="580211046" sldId="2270"/>
            <ac:spMk id="4" creationId="{94E624C5-70E0-4F24-AF1E-2ACB725023F0}"/>
          </ac:spMkLst>
        </pc:spChg>
        <pc:spChg chg="add mod">
          <ac:chgData name="Tomáš Kubálek" userId="add23078-4725-48e5-87dd-9fe2514ee9a5" providerId="ADAL" clId="{D55A6DDE-698D-4CDA-83EE-9E65CF1A0867}" dt="2020-04-01T16:59:58.197" v="5910" actId="20577"/>
          <ac:spMkLst>
            <pc:docMk/>
            <pc:sldMk cId="580211046" sldId="2270"/>
            <ac:spMk id="8" creationId="{BBB25ECC-3AA3-48DB-913D-EFA4BB01421B}"/>
          </ac:spMkLst>
        </pc:spChg>
        <pc:spChg chg="add mod">
          <ac:chgData name="Tomáš Kubálek" userId="add23078-4725-48e5-87dd-9fe2514ee9a5" providerId="ADAL" clId="{D55A6DDE-698D-4CDA-83EE-9E65CF1A0867}" dt="2020-04-01T17:00:37.517" v="5971" actId="20577"/>
          <ac:spMkLst>
            <pc:docMk/>
            <pc:sldMk cId="580211046" sldId="2270"/>
            <ac:spMk id="9" creationId="{A02A5393-12EA-44C7-B085-F9F11F4AFA03}"/>
          </ac:spMkLst>
        </pc:spChg>
        <pc:picChg chg="add mod">
          <ac:chgData name="Tomáš Kubálek" userId="add23078-4725-48e5-87dd-9fe2514ee9a5" providerId="ADAL" clId="{D55A6DDE-698D-4CDA-83EE-9E65CF1A0867}" dt="2020-04-01T17:05:21.207" v="5980" actId="108"/>
          <ac:picMkLst>
            <pc:docMk/>
            <pc:sldMk cId="580211046" sldId="2270"/>
            <ac:picMk id="10" creationId="{87E82D7B-B835-4E47-B086-E9B03C92C6E3}"/>
          </ac:picMkLst>
        </pc:picChg>
        <pc:picChg chg="add mod">
          <ac:chgData name="Tomáš Kubálek" userId="add23078-4725-48e5-87dd-9fe2514ee9a5" providerId="ADAL" clId="{D55A6DDE-698D-4CDA-83EE-9E65CF1A0867}" dt="2020-04-01T17:05:20.718" v="5979" actId="108"/>
          <ac:picMkLst>
            <pc:docMk/>
            <pc:sldMk cId="580211046" sldId="2270"/>
            <ac:picMk id="11" creationId="{2F5D0569-9711-4A69-AAB5-4DCA3364E404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6T16:42:09.774" v="11977" actId="478"/>
        <pc:sldMkLst>
          <pc:docMk/>
          <pc:sldMk cId="1950907566" sldId="2271"/>
        </pc:sldMkLst>
        <pc:spChg chg="mod">
          <ac:chgData name="Tomáš Kubálek" userId="add23078-4725-48e5-87dd-9fe2514ee9a5" providerId="ADAL" clId="{D55A6DDE-698D-4CDA-83EE-9E65CF1A0867}" dt="2020-04-01T18:27:11.509" v="7969" actId="20577"/>
          <ac:spMkLst>
            <pc:docMk/>
            <pc:sldMk cId="1950907566" sldId="2271"/>
            <ac:spMk id="2" creationId="{DA78017D-F23C-4CFA-9554-3D152379DCE2}"/>
          </ac:spMkLst>
        </pc:spChg>
        <pc:spChg chg="mod">
          <ac:chgData name="Tomáš Kubálek" userId="add23078-4725-48e5-87dd-9fe2514ee9a5" providerId="ADAL" clId="{D55A6DDE-698D-4CDA-83EE-9E65CF1A0867}" dt="2020-04-16T16:40:12.278" v="11941" actId="20577"/>
          <ac:spMkLst>
            <pc:docMk/>
            <pc:sldMk cId="1950907566" sldId="2271"/>
            <ac:spMk id="3" creationId="{A2C60C6A-DF2B-443D-8871-5BEF198C49BF}"/>
          </ac:spMkLst>
        </pc:spChg>
        <pc:picChg chg="add del mod">
          <ac:chgData name="Tomáš Kubálek" userId="add23078-4725-48e5-87dd-9fe2514ee9a5" providerId="ADAL" clId="{D55A6DDE-698D-4CDA-83EE-9E65CF1A0867}" dt="2020-04-16T16:39:27.361" v="11921" actId="478"/>
          <ac:picMkLst>
            <pc:docMk/>
            <pc:sldMk cId="1950907566" sldId="2271"/>
            <ac:picMk id="7" creationId="{FB1CDC10-6655-49FF-A2CF-7733BDA5D19E}"/>
          </ac:picMkLst>
        </pc:picChg>
        <pc:picChg chg="add del mod">
          <ac:chgData name="Tomáš Kubálek" userId="add23078-4725-48e5-87dd-9fe2514ee9a5" providerId="ADAL" clId="{D55A6DDE-698D-4CDA-83EE-9E65CF1A0867}" dt="2020-04-16T16:40:31.365" v="11942" actId="478"/>
          <ac:picMkLst>
            <pc:docMk/>
            <pc:sldMk cId="1950907566" sldId="2271"/>
            <ac:picMk id="8" creationId="{E217109F-1D40-45E4-B86A-91499C9FC203}"/>
          </ac:picMkLst>
        </pc:picChg>
        <pc:picChg chg="add mod">
          <ac:chgData name="Tomáš Kubálek" userId="add23078-4725-48e5-87dd-9fe2514ee9a5" providerId="ADAL" clId="{D55A6DDE-698D-4CDA-83EE-9E65CF1A0867}" dt="2020-04-16T16:41:05.647" v="11949" actId="108"/>
          <ac:picMkLst>
            <pc:docMk/>
            <pc:sldMk cId="1950907566" sldId="2271"/>
            <ac:picMk id="9" creationId="{E9E9D5FC-9079-48DD-B2FD-7D1CA852823F}"/>
          </ac:picMkLst>
        </pc:picChg>
        <pc:picChg chg="add mod">
          <ac:chgData name="Tomáš Kubálek" userId="add23078-4725-48e5-87dd-9fe2514ee9a5" providerId="ADAL" clId="{D55A6DDE-698D-4CDA-83EE-9E65CF1A0867}" dt="2020-04-16T16:41:07.751" v="11950" actId="108"/>
          <ac:picMkLst>
            <pc:docMk/>
            <pc:sldMk cId="1950907566" sldId="2271"/>
            <ac:picMk id="10" creationId="{AC89D570-74FD-4095-8B92-39C11A2CDFA1}"/>
          </ac:picMkLst>
        </pc:picChg>
        <pc:picChg chg="add del">
          <ac:chgData name="Tomáš Kubálek" userId="add23078-4725-48e5-87dd-9fe2514ee9a5" providerId="ADAL" clId="{D55A6DDE-698D-4CDA-83EE-9E65CF1A0867}" dt="2020-04-16T16:42:09.774" v="11977" actId="478"/>
          <ac:picMkLst>
            <pc:docMk/>
            <pc:sldMk cId="1950907566" sldId="2271"/>
            <ac:picMk id="11" creationId="{3527C4A1-4CA1-4EB8-8C02-8EB80A48C38C}"/>
          </ac:picMkLst>
        </pc:picChg>
      </pc:sldChg>
      <pc:sldChg chg="addSp modSp add">
        <pc:chgData name="Tomáš Kubálek" userId="add23078-4725-48e5-87dd-9fe2514ee9a5" providerId="ADAL" clId="{D55A6DDE-698D-4CDA-83EE-9E65CF1A0867}" dt="2020-04-03T04:47:50.553" v="8835" actId="1035"/>
        <pc:sldMkLst>
          <pc:docMk/>
          <pc:sldMk cId="870042305" sldId="2272"/>
        </pc:sldMkLst>
        <pc:spChg chg="mod">
          <ac:chgData name="Tomáš Kubálek" userId="add23078-4725-48e5-87dd-9fe2514ee9a5" providerId="ADAL" clId="{D55A6DDE-698D-4CDA-83EE-9E65CF1A0867}" dt="2020-04-01T17:53:31.394" v="6813" actId="20577"/>
          <ac:spMkLst>
            <pc:docMk/>
            <pc:sldMk cId="870042305" sldId="2272"/>
            <ac:spMk id="2" creationId="{2FA29C4E-2D79-44A2-9C8C-B4A338FD785B}"/>
          </ac:spMkLst>
        </pc:spChg>
        <pc:spChg chg="mod">
          <ac:chgData name="Tomáš Kubálek" userId="add23078-4725-48e5-87dd-9fe2514ee9a5" providerId="ADAL" clId="{D55A6DDE-698D-4CDA-83EE-9E65CF1A0867}" dt="2020-04-03T04:47:50.553" v="8835" actId="1035"/>
          <ac:spMkLst>
            <pc:docMk/>
            <pc:sldMk cId="870042305" sldId="2272"/>
            <ac:spMk id="3" creationId="{C4B93C67-9334-48E1-A695-A0A551343D73}"/>
          </ac:spMkLst>
        </pc:spChg>
        <pc:picChg chg="add mod">
          <ac:chgData name="Tomáš Kubálek" userId="add23078-4725-48e5-87dd-9fe2514ee9a5" providerId="ADAL" clId="{D55A6DDE-698D-4CDA-83EE-9E65CF1A0867}" dt="2020-04-01T17:57:12.330" v="6921" actId="1076"/>
          <ac:picMkLst>
            <pc:docMk/>
            <pc:sldMk cId="870042305" sldId="2272"/>
            <ac:picMk id="7" creationId="{66E23C32-7B9F-4FC8-BAC4-1E5C77570E67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1T18:03:03.445" v="6957" actId="108"/>
        <pc:sldMkLst>
          <pc:docMk/>
          <pc:sldMk cId="2722618410" sldId="2273"/>
        </pc:sldMkLst>
        <pc:spChg chg="mod">
          <ac:chgData name="Tomáš Kubálek" userId="add23078-4725-48e5-87dd-9fe2514ee9a5" providerId="ADAL" clId="{D55A6DDE-698D-4CDA-83EE-9E65CF1A0867}" dt="2020-04-01T18:02:42.811" v="6949" actId="20577"/>
          <ac:spMkLst>
            <pc:docMk/>
            <pc:sldMk cId="2722618410" sldId="2273"/>
            <ac:spMk id="2" creationId="{1053ABAE-6AAD-4D15-BDF6-AFE808204218}"/>
          </ac:spMkLst>
        </pc:spChg>
        <pc:spChg chg="del">
          <ac:chgData name="Tomáš Kubálek" userId="add23078-4725-48e5-87dd-9fe2514ee9a5" providerId="ADAL" clId="{D55A6DDE-698D-4CDA-83EE-9E65CF1A0867}" dt="2020-04-01T18:02:46.018" v="6950"/>
          <ac:spMkLst>
            <pc:docMk/>
            <pc:sldMk cId="2722618410" sldId="2273"/>
            <ac:spMk id="3" creationId="{375A61D2-AB74-4F88-87E7-C7E8EE9AF30B}"/>
          </ac:spMkLst>
        </pc:spChg>
        <pc:spChg chg="add del mod">
          <ac:chgData name="Tomáš Kubálek" userId="add23078-4725-48e5-87dd-9fe2514ee9a5" providerId="ADAL" clId="{D55A6DDE-698D-4CDA-83EE-9E65CF1A0867}" dt="2020-04-01T18:02:47.987" v="6951"/>
          <ac:spMkLst>
            <pc:docMk/>
            <pc:sldMk cId="2722618410" sldId="2273"/>
            <ac:spMk id="7" creationId="{6C6D4E27-A445-4632-8ADC-93E8FEDDB93D}"/>
          </ac:spMkLst>
        </pc:spChg>
        <pc:picChg chg="add mod">
          <ac:chgData name="Tomáš Kubálek" userId="add23078-4725-48e5-87dd-9fe2514ee9a5" providerId="ADAL" clId="{D55A6DDE-698D-4CDA-83EE-9E65CF1A0867}" dt="2020-04-01T18:03:03.445" v="6957" actId="108"/>
          <ac:picMkLst>
            <pc:docMk/>
            <pc:sldMk cId="2722618410" sldId="2273"/>
            <ac:picMk id="8" creationId="{3E1B50E9-5AC5-4170-9E86-AE37E53981F8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3T04:49:01.976" v="8846" actId="6549"/>
        <pc:sldMkLst>
          <pc:docMk/>
          <pc:sldMk cId="2091395322" sldId="2274"/>
        </pc:sldMkLst>
        <pc:spChg chg="mod">
          <ac:chgData name="Tomáš Kubálek" userId="add23078-4725-48e5-87dd-9fe2514ee9a5" providerId="ADAL" clId="{D55A6DDE-698D-4CDA-83EE-9E65CF1A0867}" dt="2020-04-01T18:08:44.344" v="7263" actId="27636"/>
          <ac:spMkLst>
            <pc:docMk/>
            <pc:sldMk cId="2091395322" sldId="2274"/>
            <ac:spMk id="2" creationId="{B3D48036-CD6D-4B90-92B7-EAB886C9E756}"/>
          </ac:spMkLst>
        </pc:spChg>
        <pc:spChg chg="add del mod">
          <ac:chgData name="Tomáš Kubálek" userId="add23078-4725-48e5-87dd-9fe2514ee9a5" providerId="ADAL" clId="{D55A6DDE-698D-4CDA-83EE-9E65CF1A0867}" dt="2020-04-03T04:49:01.976" v="8846" actId="6549"/>
          <ac:spMkLst>
            <pc:docMk/>
            <pc:sldMk cId="2091395322" sldId="2274"/>
            <ac:spMk id="3" creationId="{3A29F858-EFEB-4C1A-B648-04474BD8FF37}"/>
          </ac:spMkLst>
        </pc:spChg>
        <pc:spChg chg="add del mod">
          <ac:chgData name="Tomáš Kubálek" userId="add23078-4725-48e5-87dd-9fe2514ee9a5" providerId="ADAL" clId="{D55A6DDE-698D-4CDA-83EE-9E65CF1A0867}" dt="2020-04-01T18:09:12.983" v="7267"/>
          <ac:spMkLst>
            <pc:docMk/>
            <pc:sldMk cId="2091395322" sldId="2274"/>
            <ac:spMk id="7" creationId="{B050D8D1-6FA0-4D1A-85B5-A3D6AF9B326A}"/>
          </ac:spMkLst>
        </pc:spChg>
      </pc:sldChg>
      <pc:sldChg chg="addSp modSp add">
        <pc:chgData name="Tomáš Kubálek" userId="add23078-4725-48e5-87dd-9fe2514ee9a5" providerId="ADAL" clId="{D55A6DDE-698D-4CDA-83EE-9E65CF1A0867}" dt="2020-04-01T18:11:20.325" v="7294" actId="108"/>
        <pc:sldMkLst>
          <pc:docMk/>
          <pc:sldMk cId="208331518" sldId="2275"/>
        </pc:sldMkLst>
        <pc:spChg chg="mod">
          <ac:chgData name="Tomáš Kubálek" userId="add23078-4725-48e5-87dd-9fe2514ee9a5" providerId="ADAL" clId="{D55A6DDE-698D-4CDA-83EE-9E65CF1A0867}" dt="2020-04-01T18:10:10.379" v="7284" actId="20577"/>
          <ac:spMkLst>
            <pc:docMk/>
            <pc:sldMk cId="208331518" sldId="2275"/>
            <ac:spMk id="2" creationId="{F53A1F76-C049-4CB8-A819-F5901CAC8D2D}"/>
          </ac:spMkLst>
        </pc:spChg>
        <pc:spChg chg="mod">
          <ac:chgData name="Tomáš Kubálek" userId="add23078-4725-48e5-87dd-9fe2514ee9a5" providerId="ADAL" clId="{D55A6DDE-698D-4CDA-83EE-9E65CF1A0867}" dt="2020-04-01T18:11:07.977" v="7291" actId="255"/>
          <ac:spMkLst>
            <pc:docMk/>
            <pc:sldMk cId="208331518" sldId="2275"/>
            <ac:spMk id="3" creationId="{F2FDDDC7-F239-45C2-B0CC-92407DE2608E}"/>
          </ac:spMkLst>
        </pc:spChg>
        <pc:picChg chg="add mod">
          <ac:chgData name="Tomáš Kubálek" userId="add23078-4725-48e5-87dd-9fe2514ee9a5" providerId="ADAL" clId="{D55A6DDE-698D-4CDA-83EE-9E65CF1A0867}" dt="2020-04-01T18:11:20.325" v="7294" actId="108"/>
          <ac:picMkLst>
            <pc:docMk/>
            <pc:sldMk cId="208331518" sldId="2275"/>
            <ac:picMk id="2050" creationId="{3C6BBA84-387D-44A0-BF88-FAEE867E3927}"/>
          </ac:picMkLst>
        </pc:picChg>
      </pc:sldChg>
      <pc:sldChg chg="addSp modSp add">
        <pc:chgData name="Tomáš Kubálek" userId="add23078-4725-48e5-87dd-9fe2514ee9a5" providerId="ADAL" clId="{D55A6DDE-698D-4CDA-83EE-9E65CF1A0867}" dt="2020-04-01T18:36:27.959" v="8177" actId="108"/>
        <pc:sldMkLst>
          <pc:docMk/>
          <pc:sldMk cId="2339836809" sldId="2276"/>
        </pc:sldMkLst>
        <pc:spChg chg="mod">
          <ac:chgData name="Tomáš Kubálek" userId="add23078-4725-48e5-87dd-9fe2514ee9a5" providerId="ADAL" clId="{D55A6DDE-698D-4CDA-83EE-9E65CF1A0867}" dt="2020-04-01T18:16:53.876" v="7467" actId="20577"/>
          <ac:spMkLst>
            <pc:docMk/>
            <pc:sldMk cId="2339836809" sldId="2276"/>
            <ac:spMk id="2" creationId="{8923325D-5E0C-4EF1-978E-87C5D7A209CC}"/>
          </ac:spMkLst>
        </pc:spChg>
        <pc:spChg chg="mod">
          <ac:chgData name="Tomáš Kubálek" userId="add23078-4725-48e5-87dd-9fe2514ee9a5" providerId="ADAL" clId="{D55A6DDE-698D-4CDA-83EE-9E65CF1A0867}" dt="2020-04-01T18:35:46.121" v="8171" actId="6549"/>
          <ac:spMkLst>
            <pc:docMk/>
            <pc:sldMk cId="2339836809" sldId="2276"/>
            <ac:spMk id="3" creationId="{4AA834F1-FAA6-461E-8B10-A1637A43CB30}"/>
          </ac:spMkLst>
        </pc:spChg>
        <pc:picChg chg="add mod">
          <ac:chgData name="Tomáš Kubálek" userId="add23078-4725-48e5-87dd-9fe2514ee9a5" providerId="ADAL" clId="{D55A6DDE-698D-4CDA-83EE-9E65CF1A0867}" dt="2020-04-01T18:36:27.382" v="8176" actId="108"/>
          <ac:picMkLst>
            <pc:docMk/>
            <pc:sldMk cId="2339836809" sldId="2276"/>
            <ac:picMk id="7" creationId="{AD31DFDD-0F3B-45F4-A6B6-C472CA971249}"/>
          </ac:picMkLst>
        </pc:picChg>
        <pc:picChg chg="add mod">
          <ac:chgData name="Tomáš Kubálek" userId="add23078-4725-48e5-87dd-9fe2514ee9a5" providerId="ADAL" clId="{D55A6DDE-698D-4CDA-83EE-9E65CF1A0867}" dt="2020-04-01T18:36:27.959" v="8177" actId="108"/>
          <ac:picMkLst>
            <pc:docMk/>
            <pc:sldMk cId="2339836809" sldId="2276"/>
            <ac:picMk id="7170" creationId="{5D9B61B1-8098-4674-A398-36845F9C34DB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1T18:15:10.340" v="7420" actId="20577"/>
        <pc:sldMkLst>
          <pc:docMk/>
          <pc:sldMk cId="4001747812" sldId="2277"/>
        </pc:sldMkLst>
        <pc:spChg chg="del">
          <ac:chgData name="Tomáš Kubálek" userId="add23078-4725-48e5-87dd-9fe2514ee9a5" providerId="ADAL" clId="{D55A6DDE-698D-4CDA-83EE-9E65CF1A0867}" dt="2020-04-01T18:14:35.991" v="7394"/>
          <ac:spMkLst>
            <pc:docMk/>
            <pc:sldMk cId="4001747812" sldId="2277"/>
            <ac:spMk id="2" creationId="{7DC7E44D-47F1-4E84-8ACB-C8D816F537A4}"/>
          </ac:spMkLst>
        </pc:spChg>
        <pc:spChg chg="del">
          <ac:chgData name="Tomáš Kubálek" userId="add23078-4725-48e5-87dd-9fe2514ee9a5" providerId="ADAL" clId="{D55A6DDE-698D-4CDA-83EE-9E65CF1A0867}" dt="2020-04-01T18:14:35.991" v="7394"/>
          <ac:spMkLst>
            <pc:docMk/>
            <pc:sldMk cId="4001747812" sldId="2277"/>
            <ac:spMk id="3" creationId="{CC602102-E685-43A8-9F42-24EBC16AB125}"/>
          </ac:spMkLst>
        </pc:spChg>
        <pc:spChg chg="add mod">
          <ac:chgData name="Tomáš Kubálek" userId="add23078-4725-48e5-87dd-9fe2514ee9a5" providerId="ADAL" clId="{D55A6DDE-698D-4CDA-83EE-9E65CF1A0867}" dt="2020-04-01T18:15:10.340" v="7420" actId="20577"/>
          <ac:spMkLst>
            <pc:docMk/>
            <pc:sldMk cId="4001747812" sldId="2277"/>
            <ac:spMk id="7" creationId="{21EAB024-A0AB-4D61-85AE-720AC51137D7}"/>
          </ac:spMkLst>
        </pc:spChg>
        <pc:picChg chg="add mod">
          <ac:chgData name="Tomáš Kubálek" userId="add23078-4725-48e5-87dd-9fe2514ee9a5" providerId="ADAL" clId="{D55A6DDE-698D-4CDA-83EE-9E65CF1A0867}" dt="2020-04-01T18:14:57.349" v="7401" actId="108"/>
          <ac:picMkLst>
            <pc:docMk/>
            <pc:sldMk cId="4001747812" sldId="2277"/>
            <ac:picMk id="8" creationId="{323F6697-BB2F-4406-8682-A8F8F87B7DF9}"/>
          </ac:picMkLst>
        </pc:picChg>
      </pc:sldChg>
      <pc:sldChg chg="add del">
        <pc:chgData name="Tomáš Kubálek" userId="add23078-4725-48e5-87dd-9fe2514ee9a5" providerId="ADAL" clId="{D55A6DDE-698D-4CDA-83EE-9E65CF1A0867}" dt="2020-04-01T18:17:21.628" v="7469" actId="2696"/>
        <pc:sldMkLst>
          <pc:docMk/>
          <pc:sldMk cId="388475270" sldId="2278"/>
        </pc:sldMkLst>
      </pc:sldChg>
      <pc:sldChg chg="addSp delSp modSp add">
        <pc:chgData name="Tomáš Kubálek" userId="add23078-4725-48e5-87dd-9fe2514ee9a5" providerId="ADAL" clId="{D55A6DDE-698D-4CDA-83EE-9E65CF1A0867}" dt="2020-04-01T18:20:33.317" v="7603" actId="108"/>
        <pc:sldMkLst>
          <pc:docMk/>
          <pc:sldMk cId="3152778005" sldId="2278"/>
        </pc:sldMkLst>
        <pc:spChg chg="mod">
          <ac:chgData name="Tomáš Kubálek" userId="add23078-4725-48e5-87dd-9fe2514ee9a5" providerId="ADAL" clId="{D55A6DDE-698D-4CDA-83EE-9E65CF1A0867}" dt="2020-04-01T18:17:46.164" v="7492" actId="20577"/>
          <ac:spMkLst>
            <pc:docMk/>
            <pc:sldMk cId="3152778005" sldId="2278"/>
            <ac:spMk id="2" creationId="{BC91600F-36B0-4F54-958F-18B9F701C363}"/>
          </ac:spMkLst>
        </pc:spChg>
        <pc:spChg chg="del mod">
          <ac:chgData name="Tomáš Kubálek" userId="add23078-4725-48e5-87dd-9fe2514ee9a5" providerId="ADAL" clId="{D55A6DDE-698D-4CDA-83EE-9E65CF1A0867}" dt="2020-04-01T18:18:31.821" v="7538" actId="478"/>
          <ac:spMkLst>
            <pc:docMk/>
            <pc:sldMk cId="3152778005" sldId="2278"/>
            <ac:spMk id="3" creationId="{31E2B136-4085-4FF5-89B5-8A048BA4E8BA}"/>
          </ac:spMkLst>
        </pc:spChg>
        <pc:spChg chg="add mod">
          <ac:chgData name="Tomáš Kubálek" userId="add23078-4725-48e5-87dd-9fe2514ee9a5" providerId="ADAL" clId="{D55A6DDE-698D-4CDA-83EE-9E65CF1A0867}" dt="2020-04-01T18:19:37.037" v="7585" actId="20577"/>
          <ac:spMkLst>
            <pc:docMk/>
            <pc:sldMk cId="3152778005" sldId="2278"/>
            <ac:spMk id="7" creationId="{19BAFD1C-D5C7-4CE2-8863-3AD527448393}"/>
          </ac:spMkLst>
        </pc:spChg>
        <pc:picChg chg="add mod">
          <ac:chgData name="Tomáš Kubálek" userId="add23078-4725-48e5-87dd-9fe2514ee9a5" providerId="ADAL" clId="{D55A6DDE-698D-4CDA-83EE-9E65CF1A0867}" dt="2020-04-01T18:20:32.381" v="7601" actId="108"/>
          <ac:picMkLst>
            <pc:docMk/>
            <pc:sldMk cId="3152778005" sldId="2278"/>
            <ac:picMk id="3074" creationId="{B222F732-B1C2-4C4D-8057-1A4BADAF24D0}"/>
          </ac:picMkLst>
        </pc:picChg>
        <pc:picChg chg="add del">
          <ac:chgData name="Tomáš Kubálek" userId="add23078-4725-48e5-87dd-9fe2514ee9a5" providerId="ADAL" clId="{D55A6DDE-698D-4CDA-83EE-9E65CF1A0867}" dt="2020-04-01T18:18:31.821" v="7538" actId="478"/>
          <ac:picMkLst>
            <pc:docMk/>
            <pc:sldMk cId="3152778005" sldId="2278"/>
            <ac:picMk id="3076" creationId="{5DE9585B-E8FB-4166-8279-683F21825B78}"/>
          </ac:picMkLst>
        </pc:picChg>
        <pc:picChg chg="add del">
          <ac:chgData name="Tomáš Kubálek" userId="add23078-4725-48e5-87dd-9fe2514ee9a5" providerId="ADAL" clId="{D55A6DDE-698D-4CDA-83EE-9E65CF1A0867}" dt="2020-04-01T18:18:34.861" v="7540" actId="478"/>
          <ac:picMkLst>
            <pc:docMk/>
            <pc:sldMk cId="3152778005" sldId="2278"/>
            <ac:picMk id="3078" creationId="{C3BC313A-5389-4AC2-95C4-995B284C2851}"/>
          </ac:picMkLst>
        </pc:picChg>
        <pc:picChg chg="add mod">
          <ac:chgData name="Tomáš Kubálek" userId="add23078-4725-48e5-87dd-9fe2514ee9a5" providerId="ADAL" clId="{D55A6DDE-698D-4CDA-83EE-9E65CF1A0867}" dt="2020-04-01T18:20:32.862" v="7602" actId="108"/>
          <ac:picMkLst>
            <pc:docMk/>
            <pc:sldMk cId="3152778005" sldId="2278"/>
            <ac:picMk id="3080" creationId="{AE049B41-A342-48BF-AFFC-91A1B13D6D37}"/>
          </ac:picMkLst>
        </pc:picChg>
        <pc:picChg chg="add mod">
          <ac:chgData name="Tomáš Kubálek" userId="add23078-4725-48e5-87dd-9fe2514ee9a5" providerId="ADAL" clId="{D55A6DDE-698D-4CDA-83EE-9E65CF1A0867}" dt="2020-04-01T18:20:33.317" v="7603" actId="108"/>
          <ac:picMkLst>
            <pc:docMk/>
            <pc:sldMk cId="3152778005" sldId="2278"/>
            <ac:picMk id="3082" creationId="{B95C81C4-2EC8-480A-BD4F-84006827E11A}"/>
          </ac:picMkLst>
        </pc:picChg>
      </pc:sldChg>
      <pc:sldChg chg="addSp modSp add">
        <pc:chgData name="Tomáš Kubálek" userId="add23078-4725-48e5-87dd-9fe2514ee9a5" providerId="ADAL" clId="{D55A6DDE-698D-4CDA-83EE-9E65CF1A0867}" dt="2020-04-01T18:24:15.430" v="7824" actId="108"/>
        <pc:sldMkLst>
          <pc:docMk/>
          <pc:sldMk cId="836221956" sldId="2279"/>
        </pc:sldMkLst>
        <pc:spChg chg="mod">
          <ac:chgData name="Tomáš Kubálek" userId="add23078-4725-48e5-87dd-9fe2514ee9a5" providerId="ADAL" clId="{D55A6DDE-698D-4CDA-83EE-9E65CF1A0867}" dt="2020-04-01T18:22:17.461" v="7731" actId="20577"/>
          <ac:spMkLst>
            <pc:docMk/>
            <pc:sldMk cId="836221956" sldId="2279"/>
            <ac:spMk id="2" creationId="{DBD8FF18-0B69-47EE-8A32-189BDD48708D}"/>
          </ac:spMkLst>
        </pc:spChg>
        <pc:spChg chg="add mod">
          <ac:chgData name="Tomáš Kubálek" userId="add23078-4725-48e5-87dd-9fe2514ee9a5" providerId="ADAL" clId="{D55A6DDE-698D-4CDA-83EE-9E65CF1A0867}" dt="2020-04-01T18:23:04.221" v="7819" actId="6549"/>
          <ac:spMkLst>
            <pc:docMk/>
            <pc:sldMk cId="836221956" sldId="2279"/>
            <ac:spMk id="6" creationId="{956307D7-9187-4F9C-993B-8851A1CCD871}"/>
          </ac:spMkLst>
        </pc:spChg>
        <pc:picChg chg="add mod">
          <ac:chgData name="Tomáš Kubálek" userId="add23078-4725-48e5-87dd-9fe2514ee9a5" providerId="ADAL" clId="{D55A6DDE-698D-4CDA-83EE-9E65CF1A0867}" dt="2020-04-01T18:24:15.430" v="7824" actId="108"/>
          <ac:picMkLst>
            <pc:docMk/>
            <pc:sldMk cId="836221956" sldId="2279"/>
            <ac:picMk id="7" creationId="{667BC4F3-B30D-4982-9318-938F458F5C4C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3T04:47:06.576" v="8830" actId="20577"/>
        <pc:sldMkLst>
          <pc:docMk/>
          <pc:sldMk cId="1382159336" sldId="2280"/>
        </pc:sldMkLst>
        <pc:spChg chg="mod">
          <ac:chgData name="Tomáš Kubálek" userId="add23078-4725-48e5-87dd-9fe2514ee9a5" providerId="ADAL" clId="{D55A6DDE-698D-4CDA-83EE-9E65CF1A0867}" dt="2020-04-01T18:25:25.957" v="7842" actId="20577"/>
          <ac:spMkLst>
            <pc:docMk/>
            <pc:sldMk cId="1382159336" sldId="2280"/>
            <ac:spMk id="2" creationId="{6F74AF84-2F26-477B-9D10-C2C950A25F1F}"/>
          </ac:spMkLst>
        </pc:spChg>
        <pc:spChg chg="mod">
          <ac:chgData name="Tomáš Kubálek" userId="add23078-4725-48e5-87dd-9fe2514ee9a5" providerId="ADAL" clId="{D55A6DDE-698D-4CDA-83EE-9E65CF1A0867}" dt="2020-04-03T04:47:06.576" v="8830" actId="20577"/>
          <ac:spMkLst>
            <pc:docMk/>
            <pc:sldMk cId="1382159336" sldId="2280"/>
            <ac:spMk id="3" creationId="{4AEC36A8-ED0F-42C2-8704-1086B483D793}"/>
          </ac:spMkLst>
        </pc:spChg>
        <pc:picChg chg="add mod">
          <ac:chgData name="Tomáš Kubálek" userId="add23078-4725-48e5-87dd-9fe2514ee9a5" providerId="ADAL" clId="{D55A6DDE-698D-4CDA-83EE-9E65CF1A0867}" dt="2020-04-03T04:46:42.141" v="8806" actId="108"/>
          <ac:picMkLst>
            <pc:docMk/>
            <pc:sldMk cId="1382159336" sldId="2280"/>
            <ac:picMk id="7" creationId="{7AA19861-DA0A-459F-AE5C-838BA9E2215F}"/>
          </ac:picMkLst>
        </pc:picChg>
        <pc:picChg chg="add mod">
          <ac:chgData name="Tomáš Kubálek" userId="add23078-4725-48e5-87dd-9fe2514ee9a5" providerId="ADAL" clId="{D55A6DDE-698D-4CDA-83EE-9E65CF1A0867}" dt="2020-04-03T04:46:40.608" v="8803" actId="108"/>
          <ac:picMkLst>
            <pc:docMk/>
            <pc:sldMk cId="1382159336" sldId="2280"/>
            <ac:picMk id="8" creationId="{7D10B4D2-3E43-4F7C-ABC4-8A5C779E2B3D}"/>
          </ac:picMkLst>
        </pc:picChg>
        <pc:picChg chg="add del mod">
          <ac:chgData name="Tomáš Kubálek" userId="add23078-4725-48e5-87dd-9fe2514ee9a5" providerId="ADAL" clId="{D55A6DDE-698D-4CDA-83EE-9E65CF1A0867}" dt="2020-04-03T04:46:07.711" v="8791" actId="478"/>
          <ac:picMkLst>
            <pc:docMk/>
            <pc:sldMk cId="1382159336" sldId="2280"/>
            <ac:picMk id="9" creationId="{249D1FB8-BEEE-4D48-AF37-7AC42780171D}"/>
          </ac:picMkLst>
        </pc:picChg>
        <pc:picChg chg="add mod">
          <ac:chgData name="Tomáš Kubálek" userId="add23078-4725-48e5-87dd-9fe2514ee9a5" providerId="ADAL" clId="{D55A6DDE-698D-4CDA-83EE-9E65CF1A0867}" dt="2020-04-03T04:46:41.559" v="8805" actId="108"/>
          <ac:picMkLst>
            <pc:docMk/>
            <pc:sldMk cId="1382159336" sldId="2280"/>
            <ac:picMk id="10" creationId="{3C59AFEF-32DE-48BF-8AF4-F81BE35ACE0E}"/>
          </ac:picMkLst>
        </pc:picChg>
        <pc:picChg chg="add mod">
          <ac:chgData name="Tomáš Kubálek" userId="add23078-4725-48e5-87dd-9fe2514ee9a5" providerId="ADAL" clId="{D55A6DDE-698D-4CDA-83EE-9E65CF1A0867}" dt="2020-04-03T04:46:41.096" v="8804" actId="108"/>
          <ac:picMkLst>
            <pc:docMk/>
            <pc:sldMk cId="1382159336" sldId="2280"/>
            <ac:picMk id="11" creationId="{AD9E5F34-2DCA-4F55-8FD7-EED678020A19}"/>
          </ac:picMkLst>
        </pc:picChg>
        <pc:picChg chg="add del mod">
          <ac:chgData name="Tomáš Kubálek" userId="add23078-4725-48e5-87dd-9fe2514ee9a5" providerId="ADAL" clId="{D55A6DDE-698D-4CDA-83EE-9E65CF1A0867}" dt="2020-04-03T04:45:24.991" v="8782" actId="478"/>
          <ac:picMkLst>
            <pc:docMk/>
            <pc:sldMk cId="1382159336" sldId="2280"/>
            <ac:picMk id="12" creationId="{FB8F51AE-FE5B-411A-A79F-7C320FFC7F0C}"/>
          </ac:picMkLst>
        </pc:picChg>
        <pc:picChg chg="add mod">
          <ac:chgData name="Tomáš Kubálek" userId="add23078-4725-48e5-87dd-9fe2514ee9a5" providerId="ADAL" clId="{D55A6DDE-698D-4CDA-83EE-9E65CF1A0867}" dt="2020-04-03T04:46:40.068" v="8802" actId="108"/>
          <ac:picMkLst>
            <pc:docMk/>
            <pc:sldMk cId="1382159336" sldId="2280"/>
            <ac:picMk id="13" creationId="{F68FCFBB-4DB7-4EF3-A426-E7BD190712DD}"/>
          </ac:picMkLst>
        </pc:picChg>
        <pc:picChg chg="add mod">
          <ac:chgData name="Tomáš Kubálek" userId="add23078-4725-48e5-87dd-9fe2514ee9a5" providerId="ADAL" clId="{D55A6DDE-698D-4CDA-83EE-9E65CF1A0867}" dt="2020-04-03T04:46:39.353" v="8801" actId="108"/>
          <ac:picMkLst>
            <pc:docMk/>
            <pc:sldMk cId="1382159336" sldId="2280"/>
            <ac:picMk id="14" creationId="{49F3CE82-152C-4BA4-887C-4733EFB43CD9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343468167" sldId="2281"/>
        </pc:sldMkLst>
        <pc:spChg chg="mod">
          <ac:chgData name="Tomáš Kubálek" userId="add23078-4725-48e5-87dd-9fe2514ee9a5" providerId="ADAL" clId="{D55A6DDE-698D-4CDA-83EE-9E65CF1A0867}" dt="2020-04-01T18:28:41.861" v="8060" actId="20577"/>
          <ac:spMkLst>
            <pc:docMk/>
            <pc:sldMk cId="343468167" sldId="2281"/>
            <ac:spMk id="2" creationId="{568AA75F-D68E-4319-8B1C-8ADBB30B3024}"/>
          </ac:spMkLst>
        </pc:spChg>
        <pc:spChg chg="mod">
          <ac:chgData name="Tomáš Kubálek" userId="add23078-4725-48e5-87dd-9fe2514ee9a5" providerId="ADAL" clId="{D55A6DDE-698D-4CDA-83EE-9E65CF1A0867}" dt="2020-04-01T18:28:48.365" v="8075" actId="20577"/>
          <ac:spMkLst>
            <pc:docMk/>
            <pc:sldMk cId="343468167" sldId="2281"/>
            <ac:spMk id="3" creationId="{809FB19F-57C5-48D0-88CD-AA6A01F49D95}"/>
          </ac:spMkLst>
        </pc:spChg>
        <pc:picChg chg="add del">
          <ac:chgData name="Tomáš Kubálek" userId="add23078-4725-48e5-87dd-9fe2514ee9a5" providerId="ADAL" clId="{D55A6DDE-698D-4CDA-83EE-9E65CF1A0867}" dt="2020-04-01T18:28:58.301" v="8077" actId="478"/>
          <ac:picMkLst>
            <pc:docMk/>
            <pc:sldMk cId="343468167" sldId="2281"/>
            <ac:picMk id="7" creationId="{CBB0DB38-A75A-45ED-91B2-6F6CF4025DE9}"/>
          </ac:picMkLst>
        </pc:picChg>
        <pc:picChg chg="add del">
          <ac:chgData name="Tomáš Kubálek" userId="add23078-4725-48e5-87dd-9fe2514ee9a5" providerId="ADAL" clId="{D55A6DDE-698D-4CDA-83EE-9E65CF1A0867}" dt="2020-04-01T18:29:20.062" v="8079" actId="478"/>
          <ac:picMkLst>
            <pc:docMk/>
            <pc:sldMk cId="343468167" sldId="2281"/>
            <ac:picMk id="8" creationId="{C81C5303-05AB-4091-9990-F4A4F96C32A7}"/>
          </ac:picMkLst>
        </pc:picChg>
        <pc:picChg chg="add mod">
          <ac:chgData name="Tomáš Kubálek" userId="add23078-4725-48e5-87dd-9fe2514ee9a5" providerId="ADAL" clId="{D55A6DDE-698D-4CDA-83EE-9E65CF1A0867}" dt="2020-04-01T18:30:14.174" v="8093" actId="108"/>
          <ac:picMkLst>
            <pc:docMk/>
            <pc:sldMk cId="343468167" sldId="2281"/>
            <ac:picMk id="4098" creationId="{8FCD69A5-D299-4080-8E22-79B50A81E91B}"/>
          </ac:picMkLst>
        </pc:picChg>
        <pc:picChg chg="add mod">
          <ac:chgData name="Tomáš Kubálek" userId="add23078-4725-48e5-87dd-9fe2514ee9a5" providerId="ADAL" clId="{D55A6DDE-698D-4CDA-83EE-9E65CF1A0867}" dt="2020-04-01T18:30:14.750" v="8094" actId="108"/>
          <ac:picMkLst>
            <pc:docMk/>
            <pc:sldMk cId="343468167" sldId="2281"/>
            <ac:picMk id="4100" creationId="{B60ACF24-8AFC-48D3-9E0A-EE6E79B19FFA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6T11:43:20.042" v="9664"/>
        <pc:sldMkLst>
          <pc:docMk/>
          <pc:sldMk cId="2342700184" sldId="2282"/>
        </pc:sldMkLst>
        <pc:spChg chg="mod">
          <ac:chgData name="Tomáš Kubálek" userId="add23078-4725-48e5-87dd-9fe2514ee9a5" providerId="ADAL" clId="{D55A6DDE-698D-4CDA-83EE-9E65CF1A0867}" dt="2020-04-01T18:37:32.349" v="8206" actId="20577"/>
          <ac:spMkLst>
            <pc:docMk/>
            <pc:sldMk cId="2342700184" sldId="2282"/>
            <ac:spMk id="2" creationId="{9DA5EC18-645F-49E9-B1AC-126E00CDB06E}"/>
          </ac:spMkLst>
        </pc:spChg>
        <pc:spChg chg="mod">
          <ac:chgData name="Tomáš Kubálek" userId="add23078-4725-48e5-87dd-9fe2514ee9a5" providerId="ADAL" clId="{D55A6DDE-698D-4CDA-83EE-9E65CF1A0867}" dt="2020-04-03T04:56:34.284" v="8917" actId="15"/>
          <ac:spMkLst>
            <pc:docMk/>
            <pc:sldMk cId="2342700184" sldId="2282"/>
            <ac:spMk id="3" creationId="{94432BCF-D358-49C5-8CCC-A1B16372DE09}"/>
          </ac:spMkLst>
        </pc:spChg>
        <pc:spChg chg="add del">
          <ac:chgData name="Tomáš Kubálek" userId="add23078-4725-48e5-87dd-9fe2514ee9a5" providerId="ADAL" clId="{D55A6DDE-698D-4CDA-83EE-9E65CF1A0867}" dt="2020-04-03T04:56:00.681" v="8875"/>
          <ac:spMkLst>
            <pc:docMk/>
            <pc:sldMk cId="2342700184" sldId="2282"/>
            <ac:spMk id="8" creationId="{BED44CF2-E283-4731-A0FC-7D6E48FF50EE}"/>
          </ac:spMkLst>
        </pc:spChg>
        <pc:picChg chg="add mod">
          <ac:chgData name="Tomáš Kubálek" userId="add23078-4725-48e5-87dd-9fe2514ee9a5" providerId="ADAL" clId="{D55A6DDE-698D-4CDA-83EE-9E65CF1A0867}" dt="2020-04-01T18:39:12.975" v="8326" actId="108"/>
          <ac:picMkLst>
            <pc:docMk/>
            <pc:sldMk cId="2342700184" sldId="2282"/>
            <ac:picMk id="7" creationId="{D847E69F-9605-458A-B65E-EA6E5932BBDB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6T11:43:20.042" v="9664"/>
        <pc:sldMkLst>
          <pc:docMk/>
          <pc:sldMk cId="2459600561" sldId="2283"/>
        </pc:sldMkLst>
        <pc:spChg chg="mod">
          <ac:chgData name="Tomáš Kubálek" userId="add23078-4725-48e5-87dd-9fe2514ee9a5" providerId="ADAL" clId="{D55A6DDE-698D-4CDA-83EE-9E65CF1A0867}" dt="2020-04-01T18:41:28.575" v="8363" actId="20577"/>
          <ac:spMkLst>
            <pc:docMk/>
            <pc:sldMk cId="2459600561" sldId="2283"/>
            <ac:spMk id="2" creationId="{37B47D4C-8E3D-4B0E-91CD-933819D3FC79}"/>
          </ac:spMkLst>
        </pc:spChg>
        <pc:spChg chg="mod">
          <ac:chgData name="Tomáš Kubálek" userId="add23078-4725-48e5-87dd-9fe2514ee9a5" providerId="ADAL" clId="{D55A6DDE-698D-4CDA-83EE-9E65CF1A0867}" dt="2020-04-01T18:41:56.975" v="8369" actId="14100"/>
          <ac:spMkLst>
            <pc:docMk/>
            <pc:sldMk cId="2459600561" sldId="2283"/>
            <ac:spMk id="3" creationId="{0B8030B8-B294-4EC4-BB6D-34CD093B2B60}"/>
          </ac:spMkLst>
        </pc:spChg>
        <pc:spChg chg="add del">
          <ac:chgData name="Tomáš Kubálek" userId="add23078-4725-48e5-87dd-9fe2514ee9a5" providerId="ADAL" clId="{D55A6DDE-698D-4CDA-83EE-9E65CF1A0867}" dt="2020-04-01T18:41:52.963" v="8367"/>
          <ac:spMkLst>
            <pc:docMk/>
            <pc:sldMk cId="2459600561" sldId="2283"/>
            <ac:spMk id="7" creationId="{DC401260-4364-42F7-A81D-8D0248AA92AC}"/>
          </ac:spMkLst>
        </pc:spChg>
        <pc:picChg chg="add">
          <ac:chgData name="Tomáš Kubálek" userId="add23078-4725-48e5-87dd-9fe2514ee9a5" providerId="ADAL" clId="{D55A6DDE-698D-4CDA-83EE-9E65CF1A0867}" dt="2020-04-01T18:42:01.361" v="8370"/>
          <ac:picMkLst>
            <pc:docMk/>
            <pc:sldMk cId="2459600561" sldId="2283"/>
            <ac:picMk id="8" creationId="{9560EFBB-C00B-4BC9-AD21-10B51630FA59}"/>
          </ac:picMkLst>
        </pc:picChg>
      </pc:sldChg>
      <pc:sldChg chg="addSp delSp modSp add ord">
        <pc:chgData name="Tomáš Kubálek" userId="add23078-4725-48e5-87dd-9fe2514ee9a5" providerId="ADAL" clId="{D55A6DDE-698D-4CDA-83EE-9E65CF1A0867}" dt="2020-04-16T11:43:20.042" v="9664"/>
        <pc:sldMkLst>
          <pc:docMk/>
          <pc:sldMk cId="3656555223" sldId="2284"/>
        </pc:sldMkLst>
        <pc:spChg chg="mod">
          <ac:chgData name="Tomáš Kubálek" userId="add23078-4725-48e5-87dd-9fe2514ee9a5" providerId="ADAL" clId="{D55A6DDE-698D-4CDA-83EE-9E65CF1A0867}" dt="2020-04-01T18:42:12.790" v="8380" actId="20577"/>
          <ac:spMkLst>
            <pc:docMk/>
            <pc:sldMk cId="3656555223" sldId="2284"/>
            <ac:spMk id="2" creationId="{CF8B7A74-6433-4AEA-ABF5-E2D1DB86D526}"/>
          </ac:spMkLst>
        </pc:spChg>
        <pc:spChg chg="mod">
          <ac:chgData name="Tomáš Kubálek" userId="add23078-4725-48e5-87dd-9fe2514ee9a5" providerId="ADAL" clId="{D55A6DDE-698D-4CDA-83EE-9E65CF1A0867}" dt="2020-04-01T18:42:30.280" v="8382"/>
          <ac:spMkLst>
            <pc:docMk/>
            <pc:sldMk cId="3656555223" sldId="2284"/>
            <ac:spMk id="3" creationId="{45DFABD2-D4CE-4997-A721-878ACEFA625E}"/>
          </ac:spMkLst>
        </pc:spChg>
        <pc:spChg chg="add del">
          <ac:chgData name="Tomáš Kubálek" userId="add23078-4725-48e5-87dd-9fe2514ee9a5" providerId="ADAL" clId="{D55A6DDE-698D-4CDA-83EE-9E65CF1A0867}" dt="2020-04-01T18:42:37.574" v="8384"/>
          <ac:spMkLst>
            <pc:docMk/>
            <pc:sldMk cId="3656555223" sldId="2284"/>
            <ac:spMk id="11" creationId="{1B5BC1FF-1726-411B-AE1D-A101DA67D977}"/>
          </ac:spMkLst>
        </pc:spChg>
        <pc:picChg chg="add">
          <ac:chgData name="Tomáš Kubálek" userId="add23078-4725-48e5-87dd-9fe2514ee9a5" providerId="ADAL" clId="{D55A6DDE-698D-4CDA-83EE-9E65CF1A0867}" dt="2020-04-01T18:42:23.641" v="8381"/>
          <ac:picMkLst>
            <pc:docMk/>
            <pc:sldMk cId="3656555223" sldId="2284"/>
            <ac:picMk id="7" creationId="{C063AEA9-C432-4BD6-B82F-22460DED4B76}"/>
          </ac:picMkLst>
        </pc:picChg>
        <pc:picChg chg="add">
          <ac:chgData name="Tomáš Kubálek" userId="add23078-4725-48e5-87dd-9fe2514ee9a5" providerId="ADAL" clId="{D55A6DDE-698D-4CDA-83EE-9E65CF1A0867}" dt="2020-04-01T18:42:23.641" v="8381"/>
          <ac:picMkLst>
            <pc:docMk/>
            <pc:sldMk cId="3656555223" sldId="2284"/>
            <ac:picMk id="8" creationId="{C8D4AA6B-912C-4B1F-80BB-DFF0F0D72868}"/>
          </ac:picMkLst>
        </pc:picChg>
        <pc:picChg chg="add">
          <ac:chgData name="Tomáš Kubálek" userId="add23078-4725-48e5-87dd-9fe2514ee9a5" providerId="ADAL" clId="{D55A6DDE-698D-4CDA-83EE-9E65CF1A0867}" dt="2020-04-01T18:42:23.641" v="8381"/>
          <ac:picMkLst>
            <pc:docMk/>
            <pc:sldMk cId="3656555223" sldId="2284"/>
            <ac:picMk id="9" creationId="{BFC2931C-7AFA-421F-842E-600E8DF7C723}"/>
          </ac:picMkLst>
        </pc:picChg>
        <pc:picChg chg="add">
          <ac:chgData name="Tomáš Kubálek" userId="add23078-4725-48e5-87dd-9fe2514ee9a5" providerId="ADAL" clId="{D55A6DDE-698D-4CDA-83EE-9E65CF1A0867}" dt="2020-04-01T18:42:23.641" v="8381"/>
          <ac:picMkLst>
            <pc:docMk/>
            <pc:sldMk cId="3656555223" sldId="2284"/>
            <ac:picMk id="10" creationId="{3DA70C80-625C-4A18-8628-8B03310930B4}"/>
          </ac:picMkLst>
        </pc:picChg>
        <pc:picChg chg="add">
          <ac:chgData name="Tomáš Kubálek" userId="add23078-4725-48e5-87dd-9fe2514ee9a5" providerId="ADAL" clId="{D55A6DDE-698D-4CDA-83EE-9E65CF1A0867}" dt="2020-04-01T18:42:41.404" v="8385"/>
          <ac:picMkLst>
            <pc:docMk/>
            <pc:sldMk cId="3656555223" sldId="2284"/>
            <ac:picMk id="12" creationId="{8132CC99-8B81-42C5-881A-2368382CB56B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1:43:20.042" v="9664"/>
        <pc:sldMkLst>
          <pc:docMk/>
          <pc:sldMk cId="2585138459" sldId="2285"/>
        </pc:sldMkLst>
        <pc:spChg chg="mod">
          <ac:chgData name="Tomáš Kubálek" userId="add23078-4725-48e5-87dd-9fe2514ee9a5" providerId="ADAL" clId="{D55A6DDE-698D-4CDA-83EE-9E65CF1A0867}" dt="2020-04-01T18:43:10.078" v="8395" actId="20577"/>
          <ac:spMkLst>
            <pc:docMk/>
            <pc:sldMk cId="2585138459" sldId="2285"/>
            <ac:spMk id="2" creationId="{B85BF448-B6D2-44DE-9D91-09A87005801A}"/>
          </ac:spMkLst>
        </pc:spChg>
        <pc:spChg chg="mod">
          <ac:chgData name="Tomáš Kubálek" userId="add23078-4725-48e5-87dd-9fe2514ee9a5" providerId="ADAL" clId="{D55A6DDE-698D-4CDA-83EE-9E65CF1A0867}" dt="2020-04-01T18:43:18.146" v="8398" actId="27636"/>
          <ac:spMkLst>
            <pc:docMk/>
            <pc:sldMk cId="2585138459" sldId="2285"/>
            <ac:spMk id="3" creationId="{AA2D4B35-A46A-4EF7-A062-0CC12046F7A3}"/>
          </ac:spMkLst>
        </pc:spChg>
        <pc:picChg chg="add">
          <ac:chgData name="Tomáš Kubálek" userId="add23078-4725-48e5-87dd-9fe2514ee9a5" providerId="ADAL" clId="{D55A6DDE-698D-4CDA-83EE-9E65CF1A0867}" dt="2020-04-01T18:43:14.827" v="8396"/>
          <ac:picMkLst>
            <pc:docMk/>
            <pc:sldMk cId="2585138459" sldId="2285"/>
            <ac:picMk id="7" creationId="{BCC8CF9E-25EF-454B-B501-FE4656BA1AB5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1:43:20.042" v="9664"/>
        <pc:sldMkLst>
          <pc:docMk/>
          <pc:sldMk cId="1920257826" sldId="2286"/>
        </pc:sldMkLst>
        <pc:spChg chg="mod">
          <ac:chgData name="Tomáš Kubálek" userId="add23078-4725-48e5-87dd-9fe2514ee9a5" providerId="ADAL" clId="{D55A6DDE-698D-4CDA-83EE-9E65CF1A0867}" dt="2020-04-01T18:43:26.790" v="8407" actId="20577"/>
          <ac:spMkLst>
            <pc:docMk/>
            <pc:sldMk cId="1920257826" sldId="2286"/>
            <ac:spMk id="2" creationId="{38FDE6C2-9A34-4F1D-B31B-E1601B91FB16}"/>
          </ac:spMkLst>
        </pc:spChg>
        <pc:spChg chg="mod">
          <ac:chgData name="Tomáš Kubálek" userId="add23078-4725-48e5-87dd-9fe2514ee9a5" providerId="ADAL" clId="{D55A6DDE-698D-4CDA-83EE-9E65CF1A0867}" dt="2020-04-01T18:43:33.814" v="8408"/>
          <ac:spMkLst>
            <pc:docMk/>
            <pc:sldMk cId="1920257826" sldId="2286"/>
            <ac:spMk id="3" creationId="{9D66A3F3-A6A8-446E-851C-ABB804B16B61}"/>
          </ac:spMkLst>
        </pc:spChg>
        <pc:picChg chg="add">
          <ac:chgData name="Tomáš Kubálek" userId="add23078-4725-48e5-87dd-9fe2514ee9a5" providerId="ADAL" clId="{D55A6DDE-698D-4CDA-83EE-9E65CF1A0867}" dt="2020-04-01T18:43:38.484" v="8409"/>
          <ac:picMkLst>
            <pc:docMk/>
            <pc:sldMk cId="1920257826" sldId="2286"/>
            <ac:picMk id="7" creationId="{42DBF0D7-9C56-46B7-B643-A039F898AAE2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1:43:20.042" v="9664"/>
        <pc:sldMkLst>
          <pc:docMk/>
          <pc:sldMk cId="2547435454" sldId="2287"/>
        </pc:sldMkLst>
        <pc:spChg chg="mod">
          <ac:chgData name="Tomáš Kubálek" userId="add23078-4725-48e5-87dd-9fe2514ee9a5" providerId="ADAL" clId="{D55A6DDE-698D-4CDA-83EE-9E65CF1A0867}" dt="2020-04-01T18:43:49.294" v="8439" actId="20577"/>
          <ac:spMkLst>
            <pc:docMk/>
            <pc:sldMk cId="2547435454" sldId="2287"/>
            <ac:spMk id="2" creationId="{46CA8749-854A-478A-AA2E-B7C5F3FC84BB}"/>
          </ac:spMkLst>
        </pc:spChg>
        <pc:spChg chg="mod">
          <ac:chgData name="Tomáš Kubálek" userId="add23078-4725-48e5-87dd-9fe2514ee9a5" providerId="ADAL" clId="{D55A6DDE-698D-4CDA-83EE-9E65CF1A0867}" dt="2020-04-01T18:43:56.301" v="8440"/>
          <ac:spMkLst>
            <pc:docMk/>
            <pc:sldMk cId="2547435454" sldId="2287"/>
            <ac:spMk id="3" creationId="{7B9D9769-1089-43F2-AC63-11D5EF0E629D}"/>
          </ac:spMkLst>
        </pc:spChg>
        <pc:picChg chg="add">
          <ac:chgData name="Tomáš Kubálek" userId="add23078-4725-48e5-87dd-9fe2514ee9a5" providerId="ADAL" clId="{D55A6DDE-698D-4CDA-83EE-9E65CF1A0867}" dt="2020-04-01T18:44:01.320" v="8441"/>
          <ac:picMkLst>
            <pc:docMk/>
            <pc:sldMk cId="2547435454" sldId="2287"/>
            <ac:picMk id="7" creationId="{FCA6BA48-03B9-4F08-8C0F-AA018B6F2097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3127546876" sldId="2288"/>
        </pc:sldMkLst>
        <pc:spChg chg="mod">
          <ac:chgData name="Tomáš Kubálek" userId="add23078-4725-48e5-87dd-9fe2514ee9a5" providerId="ADAL" clId="{D55A6DDE-698D-4CDA-83EE-9E65CF1A0867}" dt="2020-04-01T18:46:36.247" v="8609" actId="20577"/>
          <ac:spMkLst>
            <pc:docMk/>
            <pc:sldMk cId="3127546876" sldId="2288"/>
            <ac:spMk id="2" creationId="{D14D9BA6-2F3F-449A-8339-761D48E49CC1}"/>
          </ac:spMkLst>
        </pc:spChg>
        <pc:picChg chg="add">
          <ac:chgData name="Tomáš Kubálek" userId="add23078-4725-48e5-87dd-9fe2514ee9a5" providerId="ADAL" clId="{D55A6DDE-698D-4CDA-83EE-9E65CF1A0867}" dt="2020-04-01T18:46:40.465" v="8610"/>
          <ac:picMkLst>
            <pc:docMk/>
            <pc:sldMk cId="3127546876" sldId="2288"/>
            <ac:picMk id="6" creationId="{2BD41EAF-010C-43AE-A961-0C0D4F96F266}"/>
          </ac:picMkLst>
        </pc:picChg>
        <pc:picChg chg="add">
          <ac:chgData name="Tomáš Kubálek" userId="add23078-4725-48e5-87dd-9fe2514ee9a5" providerId="ADAL" clId="{D55A6DDE-698D-4CDA-83EE-9E65CF1A0867}" dt="2020-04-01T18:46:40.465" v="8610"/>
          <ac:picMkLst>
            <pc:docMk/>
            <pc:sldMk cId="3127546876" sldId="2288"/>
            <ac:picMk id="7" creationId="{D01EB198-9FF3-4BDE-AB88-A44BCFF6CFC3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1658125365" sldId="2289"/>
        </pc:sldMkLst>
        <pc:spChg chg="mod">
          <ac:chgData name="Tomáš Kubálek" userId="add23078-4725-48e5-87dd-9fe2514ee9a5" providerId="ADAL" clId="{D55A6DDE-698D-4CDA-83EE-9E65CF1A0867}" dt="2020-04-01T18:46:56.327" v="8634" actId="20577"/>
          <ac:spMkLst>
            <pc:docMk/>
            <pc:sldMk cId="1658125365" sldId="2289"/>
            <ac:spMk id="2" creationId="{0AEE14D2-5072-4270-B120-2F794367D89D}"/>
          </ac:spMkLst>
        </pc:spChg>
        <pc:picChg chg="add">
          <ac:chgData name="Tomáš Kubálek" userId="add23078-4725-48e5-87dd-9fe2514ee9a5" providerId="ADAL" clId="{D55A6DDE-698D-4CDA-83EE-9E65CF1A0867}" dt="2020-04-01T18:47:00.466" v="8635"/>
          <ac:picMkLst>
            <pc:docMk/>
            <pc:sldMk cId="1658125365" sldId="2289"/>
            <ac:picMk id="6" creationId="{2A29CF6A-E95D-480F-B66F-7B8F5A117A8E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2757160019" sldId="2290"/>
        </pc:sldMkLst>
        <pc:spChg chg="mod">
          <ac:chgData name="Tomáš Kubálek" userId="add23078-4725-48e5-87dd-9fe2514ee9a5" providerId="ADAL" clId="{D55A6DDE-698D-4CDA-83EE-9E65CF1A0867}" dt="2020-04-01T18:47:11.719" v="8662" actId="20577"/>
          <ac:spMkLst>
            <pc:docMk/>
            <pc:sldMk cId="2757160019" sldId="2290"/>
            <ac:spMk id="2" creationId="{8B7DEA19-DE6C-40E8-82EE-8D67F3D8933C}"/>
          </ac:spMkLst>
        </pc:spChg>
        <pc:picChg chg="add">
          <ac:chgData name="Tomáš Kubálek" userId="add23078-4725-48e5-87dd-9fe2514ee9a5" providerId="ADAL" clId="{D55A6DDE-698D-4CDA-83EE-9E65CF1A0867}" dt="2020-04-01T18:47:19.286" v="8663"/>
          <ac:picMkLst>
            <pc:docMk/>
            <pc:sldMk cId="2757160019" sldId="2290"/>
            <ac:picMk id="6" creationId="{F00914A0-B206-4EB5-97CA-BBB995F17FBC}"/>
          </ac:picMkLst>
        </pc:picChg>
        <pc:picChg chg="add">
          <ac:chgData name="Tomáš Kubálek" userId="add23078-4725-48e5-87dd-9fe2514ee9a5" providerId="ADAL" clId="{D55A6DDE-698D-4CDA-83EE-9E65CF1A0867}" dt="2020-04-01T18:47:19.286" v="8663"/>
          <ac:picMkLst>
            <pc:docMk/>
            <pc:sldMk cId="2757160019" sldId="2290"/>
            <ac:picMk id="7" creationId="{767C49E8-56BA-4A2D-8755-ADFD2CC0873C}"/>
          </ac:picMkLst>
        </pc:picChg>
        <pc:picChg chg="add">
          <ac:chgData name="Tomáš Kubálek" userId="add23078-4725-48e5-87dd-9fe2514ee9a5" providerId="ADAL" clId="{D55A6DDE-698D-4CDA-83EE-9E65CF1A0867}" dt="2020-04-01T18:47:19.286" v="8663"/>
          <ac:picMkLst>
            <pc:docMk/>
            <pc:sldMk cId="2757160019" sldId="2290"/>
            <ac:picMk id="8" creationId="{25EA0428-A4F5-49BD-9365-5030CE12E55E}"/>
          </ac:picMkLst>
        </pc:picChg>
      </pc:sldChg>
      <pc:sldChg chg="addSp delSp modSp add del">
        <pc:chgData name="Tomáš Kubálek" userId="add23078-4725-48e5-87dd-9fe2514ee9a5" providerId="ADAL" clId="{D55A6DDE-698D-4CDA-83EE-9E65CF1A0867}" dt="2020-04-16T16:27:21.462" v="11893" actId="2696"/>
        <pc:sldMkLst>
          <pc:docMk/>
          <pc:sldMk cId="3337301354" sldId="2291"/>
        </pc:sldMkLst>
        <pc:spChg chg="mod">
          <ac:chgData name="Tomáš Kubálek" userId="add23078-4725-48e5-87dd-9fe2514ee9a5" providerId="ADAL" clId="{D55A6DDE-698D-4CDA-83EE-9E65CF1A0867}" dt="2020-04-03T04:49:43.122" v="8851" actId="20577"/>
          <ac:spMkLst>
            <pc:docMk/>
            <pc:sldMk cId="3337301354" sldId="2291"/>
            <ac:spMk id="2" creationId="{A7683810-8A5C-4938-8989-9BD0989026A0}"/>
          </ac:spMkLst>
        </pc:spChg>
        <pc:spChg chg="del">
          <ac:chgData name="Tomáš Kubálek" userId="add23078-4725-48e5-87dd-9fe2514ee9a5" providerId="ADAL" clId="{D55A6DDE-698D-4CDA-83EE-9E65CF1A0867}" dt="2020-04-03T04:51:39.912" v="8852"/>
          <ac:spMkLst>
            <pc:docMk/>
            <pc:sldMk cId="3337301354" sldId="2291"/>
            <ac:spMk id="3" creationId="{3DCFC789-E359-4178-A12B-1983855974E7}"/>
          </ac:spMkLst>
        </pc:spChg>
        <pc:picChg chg="add mod">
          <ac:chgData name="Tomáš Kubálek" userId="add23078-4725-48e5-87dd-9fe2514ee9a5" providerId="ADAL" clId="{D55A6DDE-698D-4CDA-83EE-9E65CF1A0867}" dt="2020-04-03T04:52:00.750" v="8858" actId="108"/>
          <ac:picMkLst>
            <pc:docMk/>
            <pc:sldMk cId="3337301354" sldId="2291"/>
            <ac:picMk id="7" creationId="{3C00E647-FD7F-4FF4-AC3F-F5EE228E4750}"/>
          </ac:picMkLst>
        </pc:picChg>
        <pc:picChg chg="add mod">
          <ac:chgData name="Tomáš Kubálek" userId="add23078-4725-48e5-87dd-9fe2514ee9a5" providerId="ADAL" clId="{D55A6DDE-698D-4CDA-83EE-9E65CF1A0867}" dt="2020-04-03T04:53:09.374" v="8871" actId="1076"/>
          <ac:picMkLst>
            <pc:docMk/>
            <pc:sldMk cId="3337301354" sldId="2291"/>
            <ac:picMk id="8" creationId="{970F316F-ED3D-4C70-96F2-7A7DD1913B95}"/>
          </ac:picMkLst>
        </pc:picChg>
        <pc:picChg chg="add mod">
          <ac:chgData name="Tomáš Kubálek" userId="add23078-4725-48e5-87dd-9fe2514ee9a5" providerId="ADAL" clId="{D55A6DDE-698D-4CDA-83EE-9E65CF1A0867}" dt="2020-04-03T04:53:06.783" v="8870" actId="1076"/>
          <ac:picMkLst>
            <pc:docMk/>
            <pc:sldMk cId="3337301354" sldId="2291"/>
            <ac:picMk id="9" creationId="{F181C741-C1C7-41D4-AB8C-892B89125926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03T04:59:55.126" v="8948" actId="1076"/>
        <pc:sldMkLst>
          <pc:docMk/>
          <pc:sldMk cId="190516228" sldId="2292"/>
        </pc:sldMkLst>
        <pc:spChg chg="mod">
          <ac:chgData name="Tomáš Kubálek" userId="add23078-4725-48e5-87dd-9fe2514ee9a5" providerId="ADAL" clId="{D55A6DDE-698D-4CDA-83EE-9E65CF1A0867}" dt="2020-04-03T04:59:03.542" v="8938" actId="20577"/>
          <ac:spMkLst>
            <pc:docMk/>
            <pc:sldMk cId="190516228" sldId="2292"/>
            <ac:spMk id="2" creationId="{CB0E7BA6-C1F1-4342-B095-C2AF29C03842}"/>
          </ac:spMkLst>
        </pc:spChg>
        <pc:spChg chg="add del mod">
          <ac:chgData name="Tomáš Kubálek" userId="add23078-4725-48e5-87dd-9fe2514ee9a5" providerId="ADAL" clId="{D55A6DDE-698D-4CDA-83EE-9E65CF1A0867}" dt="2020-04-03T04:59:26.648" v="8940"/>
          <ac:spMkLst>
            <pc:docMk/>
            <pc:sldMk cId="190516228" sldId="2292"/>
            <ac:spMk id="7" creationId="{00F409BC-0221-4749-B07E-8ADABD957DAE}"/>
          </ac:spMkLst>
        </pc:spChg>
        <pc:spChg chg="add del mod">
          <ac:chgData name="Tomáš Kubálek" userId="add23078-4725-48e5-87dd-9fe2514ee9a5" providerId="ADAL" clId="{D55A6DDE-698D-4CDA-83EE-9E65CF1A0867}" dt="2020-04-03T04:59:26.648" v="8940"/>
          <ac:spMkLst>
            <pc:docMk/>
            <pc:sldMk cId="190516228" sldId="2292"/>
            <ac:spMk id="8" creationId="{1236C170-18D9-4522-9008-ADD7223145BE}"/>
          </ac:spMkLst>
        </pc:spChg>
        <pc:spChg chg="add del mod">
          <ac:chgData name="Tomáš Kubálek" userId="add23078-4725-48e5-87dd-9fe2514ee9a5" providerId="ADAL" clId="{D55A6DDE-698D-4CDA-83EE-9E65CF1A0867}" dt="2020-04-03T04:59:26.648" v="8940"/>
          <ac:spMkLst>
            <pc:docMk/>
            <pc:sldMk cId="190516228" sldId="2292"/>
            <ac:spMk id="9" creationId="{55EFD920-1279-4931-B904-525A656B1A21}"/>
          </ac:spMkLst>
        </pc:spChg>
        <pc:spChg chg="add del mod">
          <ac:chgData name="Tomáš Kubálek" userId="add23078-4725-48e5-87dd-9fe2514ee9a5" providerId="ADAL" clId="{D55A6DDE-698D-4CDA-83EE-9E65CF1A0867}" dt="2020-04-03T04:59:26.648" v="8940"/>
          <ac:spMkLst>
            <pc:docMk/>
            <pc:sldMk cId="190516228" sldId="2292"/>
            <ac:spMk id="10" creationId="{86A225EB-5B38-4640-863D-1452D524C3C3}"/>
          </ac:spMkLst>
        </pc:spChg>
        <pc:spChg chg="add del mod">
          <ac:chgData name="Tomáš Kubálek" userId="add23078-4725-48e5-87dd-9fe2514ee9a5" providerId="ADAL" clId="{D55A6DDE-698D-4CDA-83EE-9E65CF1A0867}" dt="2020-04-03T04:59:30.446" v="8942"/>
          <ac:spMkLst>
            <pc:docMk/>
            <pc:sldMk cId="190516228" sldId="2292"/>
            <ac:spMk id="11" creationId="{9737C4A2-7A68-4C1D-9143-48C917C26615}"/>
          </ac:spMkLst>
        </pc:spChg>
        <pc:spChg chg="add mod">
          <ac:chgData name="Tomáš Kubálek" userId="add23078-4725-48e5-87dd-9fe2514ee9a5" providerId="ADAL" clId="{D55A6DDE-698D-4CDA-83EE-9E65CF1A0867}" dt="2020-04-03T04:59:46.350" v="8946" actId="27636"/>
          <ac:spMkLst>
            <pc:docMk/>
            <pc:sldMk cId="190516228" sldId="2292"/>
            <ac:spMk id="13" creationId="{11A3875E-A45B-49EE-868A-E5F7FF408E6B}"/>
          </ac:spMkLst>
        </pc:spChg>
        <pc:picChg chg="add mod">
          <ac:chgData name="Tomáš Kubálek" userId="add23078-4725-48e5-87dd-9fe2514ee9a5" providerId="ADAL" clId="{D55A6DDE-698D-4CDA-83EE-9E65CF1A0867}" dt="2020-04-03T04:59:55.126" v="8948" actId="1076"/>
          <ac:picMkLst>
            <pc:docMk/>
            <pc:sldMk cId="190516228" sldId="2292"/>
            <ac:picMk id="6" creationId="{828BFE54-0922-479A-9BA9-B184403E616F}"/>
          </ac:picMkLst>
        </pc:picChg>
        <pc:picChg chg="add del mod">
          <ac:chgData name="Tomáš Kubálek" userId="add23078-4725-48e5-87dd-9fe2514ee9a5" providerId="ADAL" clId="{D55A6DDE-698D-4CDA-83EE-9E65CF1A0867}" dt="2020-04-03T04:59:32.262" v="8943" actId="478"/>
          <ac:picMkLst>
            <pc:docMk/>
            <pc:sldMk cId="190516228" sldId="2292"/>
            <ac:picMk id="12" creationId="{1571193E-75A0-49F7-86A2-025A52A7C82C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2:00:45.783" v="10057"/>
        <pc:sldMkLst>
          <pc:docMk/>
          <pc:sldMk cId="2476327296" sldId="2293"/>
        </pc:sldMkLst>
        <pc:spChg chg="mod">
          <ac:chgData name="Tomáš Kubálek" userId="add23078-4725-48e5-87dd-9fe2514ee9a5" providerId="ADAL" clId="{D55A6DDE-698D-4CDA-83EE-9E65CF1A0867}" dt="2020-04-03T05:05:31.462" v="9123" actId="12"/>
          <ac:spMkLst>
            <pc:docMk/>
            <pc:sldMk cId="2476327296" sldId="2293"/>
            <ac:spMk id="2" creationId="{44B75C1F-BCE0-4B13-B970-25FAC0D4925B}"/>
          </ac:spMkLst>
        </pc:spChg>
        <pc:spChg chg="add mod">
          <ac:chgData name="Tomáš Kubálek" userId="add23078-4725-48e5-87dd-9fe2514ee9a5" providerId="ADAL" clId="{D55A6DDE-698D-4CDA-83EE-9E65CF1A0867}" dt="2020-04-03T05:06:42.765" v="9247" actId="20577"/>
          <ac:spMkLst>
            <pc:docMk/>
            <pc:sldMk cId="2476327296" sldId="2293"/>
            <ac:spMk id="6" creationId="{D8F77E49-2C20-4A23-BE09-886DC1AD77C9}"/>
          </ac:spMkLst>
        </pc:spChg>
      </pc:sldChg>
      <pc:sldChg chg="modSp add ord">
        <pc:chgData name="Tomáš Kubálek" userId="add23078-4725-48e5-87dd-9fe2514ee9a5" providerId="ADAL" clId="{D55A6DDE-698D-4CDA-83EE-9E65CF1A0867}" dt="2020-04-16T12:00:31.068" v="10055"/>
        <pc:sldMkLst>
          <pc:docMk/>
          <pc:sldMk cId="3360097767" sldId="2294"/>
        </pc:sldMkLst>
        <pc:spChg chg="mod">
          <ac:chgData name="Tomáš Kubálek" userId="add23078-4725-48e5-87dd-9fe2514ee9a5" providerId="ADAL" clId="{D55A6DDE-698D-4CDA-83EE-9E65CF1A0867}" dt="2020-04-03T05:08:00.366" v="9263" actId="20577"/>
          <ac:spMkLst>
            <pc:docMk/>
            <pc:sldMk cId="3360097767" sldId="2294"/>
            <ac:spMk id="2" creationId="{344D32CC-F1A5-49CF-B0F4-71999380146C}"/>
          </ac:spMkLst>
        </pc:spChg>
        <pc:spChg chg="mod">
          <ac:chgData name="Tomáš Kubálek" userId="add23078-4725-48e5-87dd-9fe2514ee9a5" providerId="ADAL" clId="{D55A6DDE-698D-4CDA-83EE-9E65CF1A0867}" dt="2020-04-03T05:08:11.621" v="9265" actId="27636"/>
          <ac:spMkLst>
            <pc:docMk/>
            <pc:sldMk cId="3360097767" sldId="2294"/>
            <ac:spMk id="3" creationId="{83473BDD-1D37-42A0-B635-A647B7EBFCD7}"/>
          </ac:spMkLst>
        </pc:spChg>
      </pc:sldChg>
      <pc:sldChg chg="addSp delSp modSp add ord">
        <pc:chgData name="Tomáš Kubálek" userId="add23078-4725-48e5-87dd-9fe2514ee9a5" providerId="ADAL" clId="{D55A6DDE-698D-4CDA-83EE-9E65CF1A0867}" dt="2020-04-16T12:00:31.068" v="10055"/>
        <pc:sldMkLst>
          <pc:docMk/>
          <pc:sldMk cId="531459430" sldId="2295"/>
        </pc:sldMkLst>
        <pc:spChg chg="mod">
          <ac:chgData name="Tomáš Kubálek" userId="add23078-4725-48e5-87dd-9fe2514ee9a5" providerId="ADAL" clId="{D55A6DDE-698D-4CDA-83EE-9E65CF1A0867}" dt="2020-04-03T05:08:38.758" v="9297" actId="20577"/>
          <ac:spMkLst>
            <pc:docMk/>
            <pc:sldMk cId="531459430" sldId="2295"/>
            <ac:spMk id="2" creationId="{93469A55-C065-4A79-A330-B8B74EA746C1}"/>
          </ac:spMkLst>
        </pc:spChg>
        <pc:spChg chg="del">
          <ac:chgData name="Tomáš Kubálek" userId="add23078-4725-48e5-87dd-9fe2514ee9a5" providerId="ADAL" clId="{D55A6DDE-698D-4CDA-83EE-9E65CF1A0867}" dt="2020-04-03T05:08:47.595" v="9298"/>
          <ac:spMkLst>
            <pc:docMk/>
            <pc:sldMk cId="531459430" sldId="2295"/>
            <ac:spMk id="3" creationId="{57836F49-F35F-4DB9-8A6A-FBF62444D8D4}"/>
          </ac:spMkLst>
        </pc:spChg>
        <pc:picChg chg="add">
          <ac:chgData name="Tomáš Kubálek" userId="add23078-4725-48e5-87dd-9fe2514ee9a5" providerId="ADAL" clId="{D55A6DDE-698D-4CDA-83EE-9E65CF1A0867}" dt="2020-04-03T05:08:48.847" v="9299"/>
          <ac:picMkLst>
            <pc:docMk/>
            <pc:sldMk cId="531459430" sldId="2295"/>
            <ac:picMk id="7" creationId="{C987FA6D-2D24-45CB-9463-8C1BCC95E75E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2:00:31.068" v="10055"/>
        <pc:sldMkLst>
          <pc:docMk/>
          <pc:sldMk cId="657031101" sldId="2296"/>
        </pc:sldMkLst>
        <pc:spChg chg="mod">
          <ac:chgData name="Tomáš Kubálek" userId="add23078-4725-48e5-87dd-9fe2514ee9a5" providerId="ADAL" clId="{D55A6DDE-698D-4CDA-83EE-9E65CF1A0867}" dt="2020-04-03T05:09:02.334" v="9327" actId="20577"/>
          <ac:spMkLst>
            <pc:docMk/>
            <pc:sldMk cId="657031101" sldId="2296"/>
            <ac:spMk id="2" creationId="{E0DB0B67-2886-42B0-AB43-189DF2F8553E}"/>
          </ac:spMkLst>
        </pc:spChg>
        <pc:spChg chg="add mod">
          <ac:chgData name="Tomáš Kubálek" userId="add23078-4725-48e5-87dd-9fe2514ee9a5" providerId="ADAL" clId="{D55A6DDE-698D-4CDA-83EE-9E65CF1A0867}" dt="2020-04-03T05:09:17.912" v="9330" actId="27636"/>
          <ac:spMkLst>
            <pc:docMk/>
            <pc:sldMk cId="657031101" sldId="2296"/>
            <ac:spMk id="6" creationId="{3F88DBEB-E954-469F-B85B-98993C889463}"/>
          </ac:spMkLst>
        </pc:spChg>
      </pc:sldChg>
      <pc:sldChg chg="modSp add ord">
        <pc:chgData name="Tomáš Kubálek" userId="add23078-4725-48e5-87dd-9fe2514ee9a5" providerId="ADAL" clId="{D55A6DDE-698D-4CDA-83EE-9E65CF1A0867}" dt="2020-04-16T12:00:31.068" v="10055"/>
        <pc:sldMkLst>
          <pc:docMk/>
          <pc:sldMk cId="703883658" sldId="2297"/>
        </pc:sldMkLst>
        <pc:spChg chg="mod">
          <ac:chgData name="Tomáš Kubálek" userId="add23078-4725-48e5-87dd-9fe2514ee9a5" providerId="ADAL" clId="{D55A6DDE-698D-4CDA-83EE-9E65CF1A0867}" dt="2020-04-03T05:09:30.541" v="9351" actId="20577"/>
          <ac:spMkLst>
            <pc:docMk/>
            <pc:sldMk cId="703883658" sldId="2297"/>
            <ac:spMk id="2" creationId="{8377F586-D8A2-4BBE-B2BD-DE00F0D78BCB}"/>
          </ac:spMkLst>
        </pc:spChg>
        <pc:spChg chg="mod">
          <ac:chgData name="Tomáš Kubálek" userId="add23078-4725-48e5-87dd-9fe2514ee9a5" providerId="ADAL" clId="{D55A6DDE-698D-4CDA-83EE-9E65CF1A0867}" dt="2020-04-03T05:09:41.002" v="9353" actId="27636"/>
          <ac:spMkLst>
            <pc:docMk/>
            <pc:sldMk cId="703883658" sldId="2297"/>
            <ac:spMk id="3" creationId="{45D0E159-8122-4875-BE9D-0F04D2D9B236}"/>
          </ac:spMkLst>
        </pc:spChg>
      </pc:sldChg>
      <pc:sldChg chg="modSp add ord">
        <pc:chgData name="Tomáš Kubálek" userId="add23078-4725-48e5-87dd-9fe2514ee9a5" providerId="ADAL" clId="{D55A6DDE-698D-4CDA-83EE-9E65CF1A0867}" dt="2020-04-16T12:00:31.068" v="10055"/>
        <pc:sldMkLst>
          <pc:docMk/>
          <pc:sldMk cId="3989929809" sldId="2298"/>
        </pc:sldMkLst>
        <pc:spChg chg="mod">
          <ac:chgData name="Tomáš Kubálek" userId="add23078-4725-48e5-87dd-9fe2514ee9a5" providerId="ADAL" clId="{D55A6DDE-698D-4CDA-83EE-9E65CF1A0867}" dt="2020-04-03T05:09:50.310" v="9371" actId="20577"/>
          <ac:spMkLst>
            <pc:docMk/>
            <pc:sldMk cId="3989929809" sldId="2298"/>
            <ac:spMk id="2" creationId="{C1595066-A905-44C4-9C09-C73BA2F21562}"/>
          </ac:spMkLst>
        </pc:spChg>
        <pc:spChg chg="mod">
          <ac:chgData name="Tomáš Kubálek" userId="add23078-4725-48e5-87dd-9fe2514ee9a5" providerId="ADAL" clId="{D55A6DDE-698D-4CDA-83EE-9E65CF1A0867}" dt="2020-04-03T05:10:01.688" v="9372"/>
          <ac:spMkLst>
            <pc:docMk/>
            <pc:sldMk cId="3989929809" sldId="2298"/>
            <ac:spMk id="3" creationId="{0D9577EF-25A5-433B-9D37-E9247B52A129}"/>
          </ac:spMkLst>
        </pc:spChg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3541265023" sldId="2300"/>
        </pc:sldMkLst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362229688" sldId="2301"/>
        </pc:sldMkLst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4177708751" sldId="2302"/>
        </pc:sldMkLst>
      </pc:sldChg>
      <pc:sldChg chg="modSp ord">
        <pc:chgData name="Tomáš Kubálek" userId="add23078-4725-48e5-87dd-9fe2514ee9a5" providerId="ADAL" clId="{D55A6DDE-698D-4CDA-83EE-9E65CF1A0867}" dt="2020-04-16T11:39:25.586" v="9638" actId="20577"/>
        <pc:sldMkLst>
          <pc:docMk/>
          <pc:sldMk cId="928296625" sldId="2303"/>
        </pc:sldMkLst>
        <pc:spChg chg="mod">
          <ac:chgData name="Tomáš Kubálek" userId="add23078-4725-48e5-87dd-9fe2514ee9a5" providerId="ADAL" clId="{D55A6DDE-698D-4CDA-83EE-9E65CF1A0867}" dt="2020-04-16T11:39:25.586" v="9638" actId="20577"/>
          <ac:spMkLst>
            <pc:docMk/>
            <pc:sldMk cId="928296625" sldId="2303"/>
            <ac:spMk id="2" creationId="{E720EAED-82A1-4B46-ABCE-3B634EDC76D6}"/>
          </ac:spMkLst>
        </pc:spChg>
      </pc:sldChg>
      <pc:sldChg chg="modSp ord">
        <pc:chgData name="Tomáš Kubálek" userId="add23078-4725-48e5-87dd-9fe2514ee9a5" providerId="ADAL" clId="{D55A6DDE-698D-4CDA-83EE-9E65CF1A0867}" dt="2020-04-16T11:39:18.385" v="9637" actId="20577"/>
        <pc:sldMkLst>
          <pc:docMk/>
          <pc:sldMk cId="2846493930" sldId="2304"/>
        </pc:sldMkLst>
        <pc:spChg chg="mod">
          <ac:chgData name="Tomáš Kubálek" userId="add23078-4725-48e5-87dd-9fe2514ee9a5" providerId="ADAL" clId="{D55A6DDE-698D-4CDA-83EE-9E65CF1A0867}" dt="2020-04-16T11:39:18.385" v="9637" actId="20577"/>
          <ac:spMkLst>
            <pc:docMk/>
            <pc:sldMk cId="2846493930" sldId="2304"/>
            <ac:spMk id="2" creationId="{13E9475D-F973-4E02-B7B7-BEFC4E4D6DBB}"/>
          </ac:spMkLst>
        </pc:spChg>
      </pc:sldChg>
      <pc:sldChg chg="modSp ord">
        <pc:chgData name="Tomáš Kubálek" userId="add23078-4725-48e5-87dd-9fe2514ee9a5" providerId="ADAL" clId="{D55A6DDE-698D-4CDA-83EE-9E65CF1A0867}" dt="2020-04-16T11:39:31.291" v="9641" actId="20577"/>
        <pc:sldMkLst>
          <pc:docMk/>
          <pc:sldMk cId="607179115" sldId="2305"/>
        </pc:sldMkLst>
        <pc:spChg chg="mod">
          <ac:chgData name="Tomáš Kubálek" userId="add23078-4725-48e5-87dd-9fe2514ee9a5" providerId="ADAL" clId="{D55A6DDE-698D-4CDA-83EE-9E65CF1A0867}" dt="2020-04-16T11:39:31.291" v="9641" actId="20577"/>
          <ac:spMkLst>
            <pc:docMk/>
            <pc:sldMk cId="607179115" sldId="2305"/>
            <ac:spMk id="2" creationId="{A982EFCE-7E30-449A-BC66-65F7565F22C8}"/>
          </ac:spMkLst>
        </pc:spChg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2627670125" sldId="2306"/>
        </pc:sldMkLst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971622697" sldId="2307"/>
        </pc:sldMkLst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1608946506" sldId="2308"/>
        </pc:sldMkLst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2180424280" sldId="2309"/>
        </pc:sldMkLst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1650292884" sldId="2310"/>
        </pc:sldMkLst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1083431595" sldId="2311"/>
        </pc:sldMkLst>
      </pc:sldChg>
      <pc:sldChg chg="ord">
        <pc:chgData name="Tomáš Kubálek" userId="add23078-4725-48e5-87dd-9fe2514ee9a5" providerId="ADAL" clId="{D55A6DDE-698D-4CDA-83EE-9E65CF1A0867}" dt="2020-04-16T11:39:03.633" v="9624"/>
        <pc:sldMkLst>
          <pc:docMk/>
          <pc:sldMk cId="1468773070" sldId="2312"/>
        </pc:sldMkLst>
      </pc:sldChg>
      <pc:sldChg chg="delSp">
        <pc:chgData name="Tomáš Kubálek" userId="add23078-4725-48e5-87dd-9fe2514ee9a5" providerId="ADAL" clId="{D55A6DDE-698D-4CDA-83EE-9E65CF1A0867}" dt="2020-04-16T11:32:12.739" v="9595" actId="478"/>
        <pc:sldMkLst>
          <pc:docMk/>
          <pc:sldMk cId="494533140" sldId="2317"/>
        </pc:sldMkLst>
        <pc:inkChg chg="del">
          <ac:chgData name="Tomáš Kubálek" userId="add23078-4725-48e5-87dd-9fe2514ee9a5" providerId="ADAL" clId="{D55A6DDE-698D-4CDA-83EE-9E65CF1A0867}" dt="2020-04-16T11:32:12.739" v="9595" actId="478"/>
          <ac:inkMkLst>
            <pc:docMk/>
            <pc:sldMk cId="494533140" sldId="2317"/>
            <ac:inkMk id="9" creationId="{2E02C665-686A-4BF4-961A-B278572BBB07}"/>
          </ac:inkMkLst>
        </pc:inkChg>
      </pc:sldChg>
      <pc:sldChg chg="delSp">
        <pc:chgData name="Tomáš Kubálek" userId="add23078-4725-48e5-87dd-9fe2514ee9a5" providerId="ADAL" clId="{D55A6DDE-698D-4CDA-83EE-9E65CF1A0867}" dt="2020-04-16T11:37:58.346" v="9620" actId="478"/>
        <pc:sldMkLst>
          <pc:docMk/>
          <pc:sldMk cId="458907571" sldId="2322"/>
        </pc:sldMkLst>
        <pc:grpChg chg="del">
          <ac:chgData name="Tomáš Kubálek" userId="add23078-4725-48e5-87dd-9fe2514ee9a5" providerId="ADAL" clId="{D55A6DDE-698D-4CDA-83EE-9E65CF1A0867}" dt="2020-04-16T11:37:58.346" v="9620" actId="478"/>
          <ac:grpSpMkLst>
            <pc:docMk/>
            <pc:sldMk cId="458907571" sldId="2322"/>
            <ac:grpSpMk id="14" creationId="{B90008F7-6EF4-420C-9E47-ED9DAE859F1B}"/>
          </ac:grpSpMkLst>
        </pc:grpChg>
      </pc:sldChg>
      <pc:sldChg chg="modSp">
        <pc:chgData name="Tomáš Kubálek" userId="add23078-4725-48e5-87dd-9fe2514ee9a5" providerId="ADAL" clId="{D55A6DDE-698D-4CDA-83EE-9E65CF1A0867}" dt="2020-04-16T16:44:45.896" v="11984" actId="20577"/>
        <pc:sldMkLst>
          <pc:docMk/>
          <pc:sldMk cId="2177558403" sldId="2323"/>
        </pc:sldMkLst>
        <pc:spChg chg="mod">
          <ac:chgData name="Tomáš Kubálek" userId="add23078-4725-48e5-87dd-9fe2514ee9a5" providerId="ADAL" clId="{D55A6DDE-698D-4CDA-83EE-9E65CF1A0867}" dt="2020-04-16T16:44:45.896" v="11984" actId="20577"/>
          <ac:spMkLst>
            <pc:docMk/>
            <pc:sldMk cId="2177558403" sldId="2323"/>
            <ac:spMk id="3" creationId="{81861434-E7B2-4617-877B-0C870733E154}"/>
          </ac:spMkLst>
        </pc:spChg>
      </pc:sldChg>
      <pc:sldChg chg="modSp del">
        <pc:chgData name="Tomáš Kubálek" userId="add23078-4725-48e5-87dd-9fe2514ee9a5" providerId="ADAL" clId="{D55A6DDE-698D-4CDA-83EE-9E65CF1A0867}" dt="2020-04-16T12:06:56.244" v="10157" actId="2696"/>
        <pc:sldMkLst>
          <pc:docMk/>
          <pc:sldMk cId="3463528702" sldId="2326"/>
        </pc:sldMkLst>
        <pc:spChg chg="mod">
          <ac:chgData name="Tomáš Kubálek" userId="add23078-4725-48e5-87dd-9fe2514ee9a5" providerId="ADAL" clId="{D55A6DDE-698D-4CDA-83EE-9E65CF1A0867}" dt="2020-04-16T11:44:19.353" v="9683" actId="20577"/>
          <ac:spMkLst>
            <pc:docMk/>
            <pc:sldMk cId="3463528702" sldId="2326"/>
            <ac:spMk id="2" creationId="{BFE1BEC3-A789-4D70-A2AF-0DF7676CD898}"/>
          </ac:spMkLst>
        </pc:spChg>
        <pc:spChg chg="mod">
          <ac:chgData name="Tomáš Kubálek" userId="add23078-4725-48e5-87dd-9fe2514ee9a5" providerId="ADAL" clId="{D55A6DDE-698D-4CDA-83EE-9E65CF1A0867}" dt="2020-04-16T12:06:38.042" v="10155"/>
          <ac:spMkLst>
            <pc:docMk/>
            <pc:sldMk cId="3463528702" sldId="2326"/>
            <ac:spMk id="3" creationId="{2284C8B1-DD72-46C1-8BF8-385A6CE13F62}"/>
          </ac:spMkLst>
        </pc:spChg>
      </pc:sldChg>
      <pc:sldChg chg="ord">
        <pc:chgData name="Tomáš Kubálek" userId="add23078-4725-48e5-87dd-9fe2514ee9a5" providerId="ADAL" clId="{D55A6DDE-698D-4CDA-83EE-9E65CF1A0867}" dt="2020-04-16T11:43:20.042" v="9664"/>
        <pc:sldMkLst>
          <pc:docMk/>
          <pc:sldMk cId="1783448249" sldId="2327"/>
        </pc:sldMkLst>
      </pc:sldChg>
      <pc:sldChg chg="modSp">
        <pc:chgData name="Tomáš Kubálek" userId="add23078-4725-48e5-87dd-9fe2514ee9a5" providerId="ADAL" clId="{D55A6DDE-698D-4CDA-83EE-9E65CF1A0867}" dt="2020-04-17T03:51:07.791" v="13415" actId="20577"/>
        <pc:sldMkLst>
          <pc:docMk/>
          <pc:sldMk cId="864906978" sldId="2328"/>
        </pc:sldMkLst>
        <pc:spChg chg="mod">
          <ac:chgData name="Tomáš Kubálek" userId="add23078-4725-48e5-87dd-9fe2514ee9a5" providerId="ADAL" clId="{D55A6DDE-698D-4CDA-83EE-9E65CF1A0867}" dt="2020-04-17T03:51:07.791" v="13415" actId="20577"/>
          <ac:spMkLst>
            <pc:docMk/>
            <pc:sldMk cId="864906978" sldId="2328"/>
            <ac:spMk id="2" creationId="{2DA7016B-9C6D-4AC0-9F6D-B01D6A71CB65}"/>
          </ac:spMkLst>
        </pc:spChg>
      </pc:sldChg>
      <pc:sldChg chg="addSp delSp modSp add ord">
        <pc:chgData name="Tomáš Kubálek" userId="add23078-4725-48e5-87dd-9fe2514ee9a5" providerId="ADAL" clId="{D55A6DDE-698D-4CDA-83EE-9E65CF1A0867}" dt="2020-04-16T18:03:36.885" v="13081" actId="1076"/>
        <pc:sldMkLst>
          <pc:docMk/>
          <pc:sldMk cId="4273892544" sldId="2329"/>
        </pc:sldMkLst>
        <pc:spChg chg="mod">
          <ac:chgData name="Tomáš Kubálek" userId="add23078-4725-48e5-87dd-9fe2514ee9a5" providerId="ADAL" clId="{D55A6DDE-698D-4CDA-83EE-9E65CF1A0867}" dt="2020-04-14T06:07:43.567" v="9442" actId="20577"/>
          <ac:spMkLst>
            <pc:docMk/>
            <pc:sldMk cId="4273892544" sldId="2329"/>
            <ac:spMk id="2" creationId="{50AA3EDB-D3AC-4774-8A1D-F9A7A35648F2}"/>
          </ac:spMkLst>
        </pc:spChg>
        <pc:spChg chg="del">
          <ac:chgData name="Tomáš Kubálek" userId="add23078-4725-48e5-87dd-9fe2514ee9a5" providerId="ADAL" clId="{D55A6DDE-698D-4CDA-83EE-9E65CF1A0867}" dt="2020-04-14T06:07:47.493" v="9443"/>
          <ac:spMkLst>
            <pc:docMk/>
            <pc:sldMk cId="4273892544" sldId="2329"/>
            <ac:spMk id="3" creationId="{1C82DC17-5D75-4FFE-8CFD-1DA44C6E1DC2}"/>
          </ac:spMkLst>
        </pc:spChg>
        <pc:spChg chg="add mod">
          <ac:chgData name="Tomáš Kubálek" userId="add23078-4725-48e5-87dd-9fe2514ee9a5" providerId="ADAL" clId="{D55A6DDE-698D-4CDA-83EE-9E65CF1A0867}" dt="2020-04-14T06:08:19.369" v="9502" actId="20577"/>
          <ac:spMkLst>
            <pc:docMk/>
            <pc:sldMk cId="4273892544" sldId="2329"/>
            <ac:spMk id="8" creationId="{278EA89C-4D6B-468B-B558-8EB867C37C12}"/>
          </ac:spMkLst>
        </pc:spChg>
        <pc:picChg chg="add mod">
          <ac:chgData name="Tomáš Kubálek" userId="add23078-4725-48e5-87dd-9fe2514ee9a5" providerId="ADAL" clId="{D55A6DDE-698D-4CDA-83EE-9E65CF1A0867}" dt="2020-04-16T18:03:36.885" v="13081" actId="1076"/>
          <ac:picMkLst>
            <pc:docMk/>
            <pc:sldMk cId="4273892544" sldId="2329"/>
            <ac:picMk id="3" creationId="{BAD8B131-1727-41CE-9BB5-10D34289A318}"/>
          </ac:picMkLst>
        </pc:picChg>
        <pc:picChg chg="add mod">
          <ac:chgData name="Tomáš Kubálek" userId="add23078-4725-48e5-87dd-9fe2514ee9a5" providerId="ADAL" clId="{D55A6DDE-698D-4CDA-83EE-9E65CF1A0867}" dt="2020-04-14T06:09:09.696" v="9503" actId="108"/>
          <ac:picMkLst>
            <pc:docMk/>
            <pc:sldMk cId="4273892544" sldId="2329"/>
            <ac:picMk id="7" creationId="{10EC7889-190A-4C58-B1CB-4ADBDADB5864}"/>
          </ac:picMkLst>
        </pc:picChg>
      </pc:sldChg>
      <pc:sldChg chg="modSp add">
        <pc:chgData name="Tomáš Kubálek" userId="add23078-4725-48e5-87dd-9fe2514ee9a5" providerId="ADAL" clId="{D55A6DDE-698D-4CDA-83EE-9E65CF1A0867}" dt="2020-04-17T03:50:59.552" v="13413" actId="20577"/>
        <pc:sldMkLst>
          <pc:docMk/>
          <pc:sldMk cId="1292954681" sldId="2330"/>
        </pc:sldMkLst>
        <pc:spChg chg="mod">
          <ac:chgData name="Tomáš Kubálek" userId="add23078-4725-48e5-87dd-9fe2514ee9a5" providerId="ADAL" clId="{D55A6DDE-698D-4CDA-83EE-9E65CF1A0867}" dt="2020-04-17T03:50:59.552" v="13413" actId="20577"/>
          <ac:spMkLst>
            <pc:docMk/>
            <pc:sldMk cId="1292954681" sldId="2330"/>
            <ac:spMk id="2" creationId="{43FCE3EA-2FA1-4140-9077-49E19471476C}"/>
          </ac:spMkLst>
        </pc:spChg>
        <pc:spChg chg="mod">
          <ac:chgData name="Tomáš Kubálek" userId="add23078-4725-48e5-87dd-9fe2514ee9a5" providerId="ADAL" clId="{D55A6DDE-698D-4CDA-83EE-9E65CF1A0867}" dt="2020-04-16T17:58:14.051" v="12918" actId="20577"/>
          <ac:spMkLst>
            <pc:docMk/>
            <pc:sldMk cId="1292954681" sldId="2330"/>
            <ac:spMk id="3" creationId="{EEEDEB3E-ADC4-4CB9-8CA5-B074EBE146E4}"/>
          </ac:spMkLst>
        </pc:spChg>
      </pc:sldChg>
      <pc:sldChg chg="add del">
        <pc:chgData name="Tomáš Kubálek" userId="add23078-4725-48e5-87dd-9fe2514ee9a5" providerId="ADAL" clId="{D55A6DDE-698D-4CDA-83EE-9E65CF1A0867}" dt="2020-04-16T11:33:17.066" v="9599"/>
        <pc:sldMkLst>
          <pc:docMk/>
          <pc:sldMk cId="1736727273" sldId="2330"/>
        </pc:sldMkLst>
      </pc:sldChg>
      <pc:sldChg chg="addSp delSp modSp add">
        <pc:chgData name="Tomáš Kubálek" userId="add23078-4725-48e5-87dd-9fe2514ee9a5" providerId="ADAL" clId="{D55A6DDE-698D-4CDA-83EE-9E65CF1A0867}" dt="2020-04-16T18:06:08.660" v="13107" actId="14100"/>
        <pc:sldMkLst>
          <pc:docMk/>
          <pc:sldMk cId="679851040" sldId="2331"/>
        </pc:sldMkLst>
        <pc:spChg chg="mod">
          <ac:chgData name="Tomáš Kubálek" userId="add23078-4725-48e5-87dd-9fe2514ee9a5" providerId="ADAL" clId="{D55A6DDE-698D-4CDA-83EE-9E65CF1A0867}" dt="2020-04-16T12:11:10.188" v="10171" actId="27636"/>
          <ac:spMkLst>
            <pc:docMk/>
            <pc:sldMk cId="679851040" sldId="2331"/>
            <ac:spMk id="2" creationId="{AA766856-314E-407E-87EC-97A0AECFCBBD}"/>
          </ac:spMkLst>
        </pc:spChg>
        <pc:spChg chg="mod">
          <ac:chgData name="Tomáš Kubálek" userId="add23078-4725-48e5-87dd-9fe2514ee9a5" providerId="ADAL" clId="{D55A6DDE-698D-4CDA-83EE-9E65CF1A0867}" dt="2020-04-16T17:56:16.495" v="12826" actId="20577"/>
          <ac:spMkLst>
            <pc:docMk/>
            <pc:sldMk cId="679851040" sldId="2331"/>
            <ac:spMk id="3" creationId="{11FC1D76-8FEC-48E3-9572-343C87DECB31}"/>
          </ac:spMkLst>
        </pc:spChg>
        <pc:picChg chg="add mod">
          <ac:chgData name="Tomáš Kubálek" userId="add23078-4725-48e5-87dd-9fe2514ee9a5" providerId="ADAL" clId="{D55A6DDE-698D-4CDA-83EE-9E65CF1A0867}" dt="2020-04-16T17:54:57.541" v="12807" actId="1035"/>
          <ac:picMkLst>
            <pc:docMk/>
            <pc:sldMk cId="679851040" sldId="2331"/>
            <ac:picMk id="7" creationId="{DC1B4F6E-FBCF-4596-9FB6-D3CBD8D3C52C}"/>
          </ac:picMkLst>
        </pc:picChg>
        <pc:picChg chg="add del">
          <ac:chgData name="Tomáš Kubálek" userId="add23078-4725-48e5-87dd-9fe2514ee9a5" providerId="ADAL" clId="{D55A6DDE-698D-4CDA-83EE-9E65CF1A0867}" dt="2020-04-16T17:53:30.565" v="12647" actId="478"/>
          <ac:picMkLst>
            <pc:docMk/>
            <pc:sldMk cId="679851040" sldId="2331"/>
            <ac:picMk id="8" creationId="{4A6D9001-1AC1-412C-9237-B7FDDBD2C952}"/>
          </ac:picMkLst>
        </pc:picChg>
        <pc:picChg chg="add mod">
          <ac:chgData name="Tomáš Kubálek" userId="add23078-4725-48e5-87dd-9fe2514ee9a5" providerId="ADAL" clId="{D55A6DDE-698D-4CDA-83EE-9E65CF1A0867}" dt="2020-04-16T17:54:57.541" v="12807" actId="1035"/>
          <ac:picMkLst>
            <pc:docMk/>
            <pc:sldMk cId="679851040" sldId="2331"/>
            <ac:picMk id="9" creationId="{B112D179-A854-41EA-B022-82ACA1E22203}"/>
          </ac:picMkLst>
        </pc:picChg>
        <pc:picChg chg="add mod">
          <ac:chgData name="Tomáš Kubálek" userId="add23078-4725-48e5-87dd-9fe2514ee9a5" providerId="ADAL" clId="{D55A6DDE-698D-4CDA-83EE-9E65CF1A0867}" dt="2020-04-16T17:57:29.173" v="12837" actId="108"/>
          <ac:picMkLst>
            <pc:docMk/>
            <pc:sldMk cId="679851040" sldId="2331"/>
            <ac:picMk id="10" creationId="{B2900EE3-0ECF-47E1-B6BD-9C9B650BFDB7}"/>
          </ac:picMkLst>
        </pc:picChg>
        <pc:picChg chg="add del mod">
          <ac:chgData name="Tomáš Kubálek" userId="add23078-4725-48e5-87dd-9fe2514ee9a5" providerId="ADAL" clId="{D55A6DDE-698D-4CDA-83EE-9E65CF1A0867}" dt="2020-04-16T18:05:53.689" v="13102" actId="478"/>
          <ac:picMkLst>
            <pc:docMk/>
            <pc:sldMk cId="679851040" sldId="2331"/>
            <ac:picMk id="11" creationId="{AA1D36D9-1514-4E64-A87A-3D49547DB584}"/>
          </ac:picMkLst>
        </pc:picChg>
        <pc:picChg chg="add mod">
          <ac:chgData name="Tomáš Kubálek" userId="add23078-4725-48e5-87dd-9fe2514ee9a5" providerId="ADAL" clId="{D55A6DDE-698D-4CDA-83EE-9E65CF1A0867}" dt="2020-04-16T18:06:08.660" v="13107" actId="14100"/>
          <ac:picMkLst>
            <pc:docMk/>
            <pc:sldMk cId="679851040" sldId="2331"/>
            <ac:picMk id="12" creationId="{F5C66755-2981-461C-87A9-5633B8DC8CA3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7:28:23.738" v="12396" actId="692"/>
        <pc:sldMkLst>
          <pc:docMk/>
          <pc:sldMk cId="2773509459" sldId="2332"/>
        </pc:sldMkLst>
        <pc:spChg chg="mod">
          <ac:chgData name="Tomáš Kubálek" userId="add23078-4725-48e5-87dd-9fe2514ee9a5" providerId="ADAL" clId="{D55A6DDE-698D-4CDA-83EE-9E65CF1A0867}" dt="2020-04-16T12:11:48.315" v="10177" actId="27636"/>
          <ac:spMkLst>
            <pc:docMk/>
            <pc:sldMk cId="2773509459" sldId="2332"/>
            <ac:spMk id="2" creationId="{85F4CF5C-61B2-4F6A-897E-69841DE14BA4}"/>
          </ac:spMkLst>
        </pc:spChg>
        <pc:spChg chg="mod">
          <ac:chgData name="Tomáš Kubálek" userId="add23078-4725-48e5-87dd-9fe2514ee9a5" providerId="ADAL" clId="{D55A6DDE-698D-4CDA-83EE-9E65CF1A0867}" dt="2020-04-16T17:26:22.267" v="12335" actId="27636"/>
          <ac:spMkLst>
            <pc:docMk/>
            <pc:sldMk cId="2773509459" sldId="2332"/>
            <ac:spMk id="3" creationId="{8480261E-0864-4037-A33F-459C858DB4D6}"/>
          </ac:spMkLst>
        </pc:spChg>
        <pc:spChg chg="add mod">
          <ac:chgData name="Tomáš Kubálek" userId="add23078-4725-48e5-87dd-9fe2514ee9a5" providerId="ADAL" clId="{D55A6DDE-698D-4CDA-83EE-9E65CF1A0867}" dt="2020-04-16T17:28:23.738" v="12396" actId="692"/>
          <ac:spMkLst>
            <pc:docMk/>
            <pc:sldMk cId="2773509459" sldId="2332"/>
            <ac:spMk id="9" creationId="{831D8E15-F84E-4A15-9E67-0D2455EAAD79}"/>
          </ac:spMkLst>
        </pc:spChg>
        <pc:picChg chg="add mod">
          <ac:chgData name="Tomáš Kubálek" userId="add23078-4725-48e5-87dd-9fe2514ee9a5" providerId="ADAL" clId="{D55A6DDE-698D-4CDA-83EE-9E65CF1A0867}" dt="2020-04-16T17:26:56.710" v="12338" actId="108"/>
          <ac:picMkLst>
            <pc:docMk/>
            <pc:sldMk cId="2773509459" sldId="2332"/>
            <ac:picMk id="7" creationId="{C2346A82-58B2-4527-B479-A985C02F4651}"/>
          </ac:picMkLst>
        </pc:picChg>
        <pc:picChg chg="add mod">
          <ac:chgData name="Tomáš Kubálek" userId="add23078-4725-48e5-87dd-9fe2514ee9a5" providerId="ADAL" clId="{D55A6DDE-698D-4CDA-83EE-9E65CF1A0867}" dt="2020-04-16T17:26:59.225" v="12339" actId="108"/>
          <ac:picMkLst>
            <pc:docMk/>
            <pc:sldMk cId="2773509459" sldId="2332"/>
            <ac:picMk id="8" creationId="{071997E3-3B8D-4AD5-A407-292ADAD9401A}"/>
          </ac:picMkLst>
        </pc:picChg>
      </pc:sldChg>
      <pc:sldChg chg="modSp add">
        <pc:chgData name="Tomáš Kubálek" userId="add23078-4725-48e5-87dd-9fe2514ee9a5" providerId="ADAL" clId="{D55A6DDE-698D-4CDA-83EE-9E65CF1A0867}" dt="2020-04-16T12:12:14.619" v="10182" actId="27636"/>
        <pc:sldMkLst>
          <pc:docMk/>
          <pc:sldMk cId="51562364" sldId="2333"/>
        </pc:sldMkLst>
        <pc:spChg chg="mod">
          <ac:chgData name="Tomáš Kubálek" userId="add23078-4725-48e5-87dd-9fe2514ee9a5" providerId="ADAL" clId="{D55A6DDE-698D-4CDA-83EE-9E65CF1A0867}" dt="2020-04-16T12:12:14.619" v="10182" actId="27636"/>
          <ac:spMkLst>
            <pc:docMk/>
            <pc:sldMk cId="51562364" sldId="2333"/>
            <ac:spMk id="2" creationId="{2EC30034-605A-45EB-80E0-21323DA2B837}"/>
          </ac:spMkLst>
        </pc:spChg>
      </pc:sldChg>
      <pc:sldChg chg="addSp delSp modSp add">
        <pc:chgData name="Tomáš Kubálek" userId="add23078-4725-48e5-87dd-9fe2514ee9a5" providerId="ADAL" clId="{D55A6DDE-698D-4CDA-83EE-9E65CF1A0867}" dt="2020-04-16T15:04:44.298" v="10429" actId="20577"/>
        <pc:sldMkLst>
          <pc:docMk/>
          <pc:sldMk cId="1571005509" sldId="2334"/>
        </pc:sldMkLst>
        <pc:spChg chg="mod">
          <ac:chgData name="Tomáš Kubálek" userId="add23078-4725-48e5-87dd-9fe2514ee9a5" providerId="ADAL" clId="{D55A6DDE-698D-4CDA-83EE-9E65CF1A0867}" dt="2020-04-16T12:23:56.893" v="10206" actId="6549"/>
          <ac:spMkLst>
            <pc:docMk/>
            <pc:sldMk cId="1571005509" sldId="2334"/>
            <ac:spMk id="2" creationId="{47BCEDAB-AC75-4C45-A24C-2F672E420E8C}"/>
          </ac:spMkLst>
        </pc:spChg>
        <pc:spChg chg="add mod">
          <ac:chgData name="Tomáš Kubálek" userId="add23078-4725-48e5-87dd-9fe2514ee9a5" providerId="ADAL" clId="{D55A6DDE-698D-4CDA-83EE-9E65CF1A0867}" dt="2020-04-16T15:04:44.298" v="10429" actId="20577"/>
          <ac:spMkLst>
            <pc:docMk/>
            <pc:sldMk cId="1571005509" sldId="2334"/>
            <ac:spMk id="9" creationId="{1E3C0CC5-87BF-4A84-AF9A-57B791436A7A}"/>
          </ac:spMkLst>
        </pc:spChg>
        <pc:picChg chg="add del mod">
          <ac:chgData name="Tomáš Kubálek" userId="add23078-4725-48e5-87dd-9fe2514ee9a5" providerId="ADAL" clId="{D55A6DDE-698D-4CDA-83EE-9E65CF1A0867}" dt="2020-04-16T14:52:06.482" v="10210" actId="478"/>
          <ac:picMkLst>
            <pc:docMk/>
            <pc:sldMk cId="1571005509" sldId="2334"/>
            <ac:picMk id="6" creationId="{BE4E9424-916C-4E3D-98F8-4EA158F9BA83}"/>
          </ac:picMkLst>
        </pc:picChg>
        <pc:picChg chg="add mod">
          <ac:chgData name="Tomáš Kubálek" userId="add23078-4725-48e5-87dd-9fe2514ee9a5" providerId="ADAL" clId="{D55A6DDE-698D-4CDA-83EE-9E65CF1A0867}" dt="2020-04-16T15:00:23.786" v="10296" actId="1076"/>
          <ac:picMkLst>
            <pc:docMk/>
            <pc:sldMk cId="1571005509" sldId="2334"/>
            <ac:picMk id="7" creationId="{CAD2DEFD-BB93-41D9-8A92-C83D41014EAD}"/>
          </ac:picMkLst>
        </pc:picChg>
        <pc:picChg chg="add mod modCrop">
          <ac:chgData name="Tomáš Kubálek" userId="add23078-4725-48e5-87dd-9fe2514ee9a5" providerId="ADAL" clId="{D55A6DDE-698D-4CDA-83EE-9E65CF1A0867}" dt="2020-04-16T15:01:43.538" v="10333" actId="14100"/>
          <ac:picMkLst>
            <pc:docMk/>
            <pc:sldMk cId="1571005509" sldId="2334"/>
            <ac:picMk id="8" creationId="{30E545F1-4FE2-42C0-AF4F-280771CA1491}"/>
          </ac:picMkLst>
        </pc:picChg>
        <pc:picChg chg="add del mod">
          <ac:chgData name="Tomáš Kubálek" userId="add23078-4725-48e5-87dd-9fe2514ee9a5" providerId="ADAL" clId="{D55A6DDE-698D-4CDA-83EE-9E65CF1A0867}" dt="2020-04-16T15:03:51.393" v="10355" actId="478"/>
          <ac:picMkLst>
            <pc:docMk/>
            <pc:sldMk cId="1571005509" sldId="2334"/>
            <ac:picMk id="10" creationId="{4FE60D18-331D-4CC4-98FA-E2BFEC7C9218}"/>
          </ac:picMkLst>
        </pc:picChg>
        <pc:picChg chg="add mod">
          <ac:chgData name="Tomáš Kubálek" userId="add23078-4725-48e5-87dd-9fe2514ee9a5" providerId="ADAL" clId="{D55A6DDE-698D-4CDA-83EE-9E65CF1A0867}" dt="2020-04-16T15:03:59.595" v="10358" actId="108"/>
          <ac:picMkLst>
            <pc:docMk/>
            <pc:sldMk cId="1571005509" sldId="2334"/>
            <ac:picMk id="11" creationId="{6E0BB9A1-9B73-4ECA-AECC-15148F531453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16T15:09:14.857" v="10464" actId="108"/>
        <pc:sldMkLst>
          <pc:docMk/>
          <pc:sldMk cId="101630531" sldId="2335"/>
        </pc:sldMkLst>
        <pc:spChg chg="mod">
          <ac:chgData name="Tomáš Kubálek" userId="add23078-4725-48e5-87dd-9fe2514ee9a5" providerId="ADAL" clId="{D55A6DDE-698D-4CDA-83EE-9E65CF1A0867}" dt="2020-04-16T14:57:23.058" v="10228" actId="20577"/>
          <ac:spMkLst>
            <pc:docMk/>
            <pc:sldMk cId="101630531" sldId="2335"/>
            <ac:spMk id="2" creationId="{A978BDCE-5FC4-4F24-92B1-746E938F35A4}"/>
          </ac:spMkLst>
        </pc:spChg>
        <pc:spChg chg="mod">
          <ac:chgData name="Tomáš Kubálek" userId="add23078-4725-48e5-87dd-9fe2514ee9a5" providerId="ADAL" clId="{D55A6DDE-698D-4CDA-83EE-9E65CF1A0867}" dt="2020-04-16T14:59:22.266" v="10277" actId="20577"/>
          <ac:spMkLst>
            <pc:docMk/>
            <pc:sldMk cId="101630531" sldId="2335"/>
            <ac:spMk id="3" creationId="{E3E37F83-1D7E-4656-8CD6-3C75BCB4F193}"/>
          </ac:spMkLst>
        </pc:spChg>
        <pc:picChg chg="add del mod">
          <ac:chgData name="Tomáš Kubálek" userId="add23078-4725-48e5-87dd-9fe2514ee9a5" providerId="ADAL" clId="{D55A6DDE-698D-4CDA-83EE-9E65CF1A0867}" dt="2020-04-16T15:08:58.861" v="10458" actId="478"/>
          <ac:picMkLst>
            <pc:docMk/>
            <pc:sldMk cId="101630531" sldId="2335"/>
            <ac:picMk id="7" creationId="{BCE98FBA-AB4E-46D2-ADB7-3BF1EBBA3CA8}"/>
          </ac:picMkLst>
        </pc:picChg>
        <pc:picChg chg="add mod">
          <ac:chgData name="Tomáš Kubálek" userId="add23078-4725-48e5-87dd-9fe2514ee9a5" providerId="ADAL" clId="{D55A6DDE-698D-4CDA-83EE-9E65CF1A0867}" dt="2020-04-16T15:09:14.857" v="10464" actId="108"/>
          <ac:picMkLst>
            <pc:docMk/>
            <pc:sldMk cId="101630531" sldId="2335"/>
            <ac:picMk id="8" creationId="{094F245A-8AB2-4F04-8C7C-55E74226F819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5:10:06.569" v="10479" actId="108"/>
        <pc:sldMkLst>
          <pc:docMk/>
          <pc:sldMk cId="3314061883" sldId="2336"/>
        </pc:sldMkLst>
        <pc:spChg chg="mod">
          <ac:chgData name="Tomáš Kubálek" userId="add23078-4725-48e5-87dd-9fe2514ee9a5" providerId="ADAL" clId="{D55A6DDE-698D-4CDA-83EE-9E65CF1A0867}" dt="2020-04-16T15:06:57.937" v="10457" actId="20577"/>
          <ac:spMkLst>
            <pc:docMk/>
            <pc:sldMk cId="3314061883" sldId="2336"/>
            <ac:spMk id="2" creationId="{CA9EBBBF-6AE2-45D4-9AD1-5808AAF67DE2}"/>
          </ac:spMkLst>
        </pc:spChg>
        <pc:spChg chg="mod">
          <ac:chgData name="Tomáš Kubálek" userId="add23078-4725-48e5-87dd-9fe2514ee9a5" providerId="ADAL" clId="{D55A6DDE-698D-4CDA-83EE-9E65CF1A0867}" dt="2020-04-16T15:09:52.538" v="10475" actId="20577"/>
          <ac:spMkLst>
            <pc:docMk/>
            <pc:sldMk cId="3314061883" sldId="2336"/>
            <ac:spMk id="3" creationId="{08335408-6BF4-4AC6-B967-E65E4BA5D956}"/>
          </ac:spMkLst>
        </pc:spChg>
        <pc:picChg chg="add mod">
          <ac:chgData name="Tomáš Kubálek" userId="add23078-4725-48e5-87dd-9fe2514ee9a5" providerId="ADAL" clId="{D55A6DDE-698D-4CDA-83EE-9E65CF1A0867}" dt="2020-04-16T15:10:06.569" v="10479" actId="108"/>
          <ac:picMkLst>
            <pc:docMk/>
            <pc:sldMk cId="3314061883" sldId="2336"/>
            <ac:picMk id="7" creationId="{0E39E253-A6AF-42A8-A35E-E76A93C5280E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5:11:53.649" v="10526" actId="108"/>
        <pc:sldMkLst>
          <pc:docMk/>
          <pc:sldMk cId="2598077021" sldId="2337"/>
        </pc:sldMkLst>
        <pc:spChg chg="mod">
          <ac:chgData name="Tomáš Kubálek" userId="add23078-4725-48e5-87dd-9fe2514ee9a5" providerId="ADAL" clId="{D55A6DDE-698D-4CDA-83EE-9E65CF1A0867}" dt="2020-04-16T15:10:36.761" v="10499" actId="20577"/>
          <ac:spMkLst>
            <pc:docMk/>
            <pc:sldMk cId="2598077021" sldId="2337"/>
            <ac:spMk id="2" creationId="{D9BCEF85-6F93-4A6E-B030-DB84B320A2A5}"/>
          </ac:spMkLst>
        </pc:spChg>
        <pc:spChg chg="mod">
          <ac:chgData name="Tomáš Kubálek" userId="add23078-4725-48e5-87dd-9fe2514ee9a5" providerId="ADAL" clId="{D55A6DDE-698D-4CDA-83EE-9E65CF1A0867}" dt="2020-04-16T15:11:47.625" v="10525" actId="20577"/>
          <ac:spMkLst>
            <pc:docMk/>
            <pc:sldMk cId="2598077021" sldId="2337"/>
            <ac:spMk id="3" creationId="{856451A8-CC11-4C39-AB69-A3983352BCA1}"/>
          </ac:spMkLst>
        </pc:spChg>
        <pc:picChg chg="add mod">
          <ac:chgData name="Tomáš Kubálek" userId="add23078-4725-48e5-87dd-9fe2514ee9a5" providerId="ADAL" clId="{D55A6DDE-698D-4CDA-83EE-9E65CF1A0867}" dt="2020-04-16T15:11:53.649" v="10526" actId="108"/>
          <ac:picMkLst>
            <pc:docMk/>
            <pc:sldMk cId="2598077021" sldId="2337"/>
            <ac:picMk id="7" creationId="{FF0E4F77-54EA-4C7A-877F-C56C673725D9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16T15:16:04.865" v="10630" actId="108"/>
        <pc:sldMkLst>
          <pc:docMk/>
          <pc:sldMk cId="3591062678" sldId="2338"/>
        </pc:sldMkLst>
        <pc:spChg chg="mod">
          <ac:chgData name="Tomáš Kubálek" userId="add23078-4725-48e5-87dd-9fe2514ee9a5" providerId="ADAL" clId="{D55A6DDE-698D-4CDA-83EE-9E65CF1A0867}" dt="2020-04-16T15:15:21.352" v="10626" actId="27636"/>
          <ac:spMkLst>
            <pc:docMk/>
            <pc:sldMk cId="3591062678" sldId="2338"/>
            <ac:spMk id="2" creationId="{C72EDD0A-49BD-47C6-BB21-841FC90DD8BA}"/>
          </ac:spMkLst>
        </pc:spChg>
        <pc:spChg chg="mod">
          <ac:chgData name="Tomáš Kubálek" userId="add23078-4725-48e5-87dd-9fe2514ee9a5" providerId="ADAL" clId="{D55A6DDE-698D-4CDA-83EE-9E65CF1A0867}" dt="2020-04-16T15:13:03.168" v="10570" actId="20577"/>
          <ac:spMkLst>
            <pc:docMk/>
            <pc:sldMk cId="3591062678" sldId="2338"/>
            <ac:spMk id="3" creationId="{7FED21C2-F00B-4730-8101-953500BDA20B}"/>
          </ac:spMkLst>
        </pc:spChg>
        <pc:picChg chg="add del mod">
          <ac:chgData name="Tomáš Kubálek" userId="add23078-4725-48e5-87dd-9fe2514ee9a5" providerId="ADAL" clId="{D55A6DDE-698D-4CDA-83EE-9E65CF1A0867}" dt="2020-04-16T15:15:57.760" v="10627" actId="478"/>
          <ac:picMkLst>
            <pc:docMk/>
            <pc:sldMk cId="3591062678" sldId="2338"/>
            <ac:picMk id="7" creationId="{9E2DFF23-0CC3-4C6A-89D0-729315E05188}"/>
          </ac:picMkLst>
        </pc:picChg>
        <pc:picChg chg="add mod">
          <ac:chgData name="Tomáš Kubálek" userId="add23078-4725-48e5-87dd-9fe2514ee9a5" providerId="ADAL" clId="{D55A6DDE-698D-4CDA-83EE-9E65CF1A0867}" dt="2020-04-16T15:16:04.865" v="10630" actId="108"/>
          <ac:picMkLst>
            <pc:docMk/>
            <pc:sldMk cId="3591062678" sldId="2338"/>
            <ac:picMk id="8" creationId="{D79C47BC-D75D-476D-9258-F87239EA82A9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5:24:41.959" v="10750" actId="20577"/>
        <pc:sldMkLst>
          <pc:docMk/>
          <pc:sldMk cId="1754139102" sldId="2339"/>
        </pc:sldMkLst>
        <pc:spChg chg="mod">
          <ac:chgData name="Tomáš Kubálek" userId="add23078-4725-48e5-87dd-9fe2514ee9a5" providerId="ADAL" clId="{D55A6DDE-698D-4CDA-83EE-9E65CF1A0867}" dt="2020-04-16T15:23:44.487" v="10736" actId="27636"/>
          <ac:spMkLst>
            <pc:docMk/>
            <pc:sldMk cId="1754139102" sldId="2339"/>
            <ac:spMk id="2" creationId="{E010FF59-9586-4BDE-992C-FDDC8B3561B0}"/>
          </ac:spMkLst>
        </pc:spChg>
        <pc:spChg chg="mod">
          <ac:chgData name="Tomáš Kubálek" userId="add23078-4725-48e5-87dd-9fe2514ee9a5" providerId="ADAL" clId="{D55A6DDE-698D-4CDA-83EE-9E65CF1A0867}" dt="2020-04-16T15:24:41.959" v="10750" actId="20577"/>
          <ac:spMkLst>
            <pc:docMk/>
            <pc:sldMk cId="1754139102" sldId="2339"/>
            <ac:spMk id="3" creationId="{A44E2822-54A7-4F14-965A-C7CD4CD9AFC5}"/>
          </ac:spMkLst>
        </pc:spChg>
        <pc:picChg chg="add mod">
          <ac:chgData name="Tomáš Kubálek" userId="add23078-4725-48e5-87dd-9fe2514ee9a5" providerId="ADAL" clId="{D55A6DDE-698D-4CDA-83EE-9E65CF1A0867}" dt="2020-04-16T15:24:37.496" v="10739" actId="108"/>
          <ac:picMkLst>
            <pc:docMk/>
            <pc:sldMk cId="1754139102" sldId="2339"/>
            <ac:picMk id="7" creationId="{190298BD-5722-45EF-943C-0443F7AC8C03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5:21:59.207" v="10707" actId="20577"/>
        <pc:sldMkLst>
          <pc:docMk/>
          <pc:sldMk cId="4175851285" sldId="2340"/>
        </pc:sldMkLst>
        <pc:spChg chg="mod">
          <ac:chgData name="Tomáš Kubálek" userId="add23078-4725-48e5-87dd-9fe2514ee9a5" providerId="ADAL" clId="{D55A6DDE-698D-4CDA-83EE-9E65CF1A0867}" dt="2020-04-16T15:19:37.551" v="10679" actId="27636"/>
          <ac:spMkLst>
            <pc:docMk/>
            <pc:sldMk cId="4175851285" sldId="2340"/>
            <ac:spMk id="2" creationId="{AAD35B3F-2384-4921-934B-BCB8BFC58366}"/>
          </ac:spMkLst>
        </pc:spChg>
        <pc:spChg chg="mod">
          <ac:chgData name="Tomáš Kubálek" userId="add23078-4725-48e5-87dd-9fe2514ee9a5" providerId="ADAL" clId="{D55A6DDE-698D-4CDA-83EE-9E65CF1A0867}" dt="2020-04-16T15:21:59.207" v="10707" actId="20577"/>
          <ac:spMkLst>
            <pc:docMk/>
            <pc:sldMk cId="4175851285" sldId="2340"/>
            <ac:spMk id="3" creationId="{6CC47D4C-544A-4400-A950-C2B6275E0535}"/>
          </ac:spMkLst>
        </pc:spChg>
        <pc:picChg chg="add mod">
          <ac:chgData name="Tomáš Kubálek" userId="add23078-4725-48e5-87dd-9fe2514ee9a5" providerId="ADAL" clId="{D55A6DDE-698D-4CDA-83EE-9E65CF1A0867}" dt="2020-04-16T15:21:52.048" v="10683" actId="108"/>
          <ac:picMkLst>
            <pc:docMk/>
            <pc:sldMk cId="4175851285" sldId="2340"/>
            <ac:picMk id="7" creationId="{920A1993-314A-4BFA-BED5-17BAFF4A5FF4}"/>
          </ac:picMkLst>
        </pc:picChg>
      </pc:sldChg>
      <pc:sldChg chg="addSp modSp add ord">
        <pc:chgData name="Tomáš Kubálek" userId="add23078-4725-48e5-87dd-9fe2514ee9a5" providerId="ADAL" clId="{D55A6DDE-698D-4CDA-83EE-9E65CF1A0867}" dt="2020-04-16T15:28:15.041" v="10902"/>
        <pc:sldMkLst>
          <pc:docMk/>
          <pc:sldMk cId="406577381" sldId="2341"/>
        </pc:sldMkLst>
        <pc:spChg chg="mod">
          <ac:chgData name="Tomáš Kubálek" userId="add23078-4725-48e5-87dd-9fe2514ee9a5" providerId="ADAL" clId="{D55A6DDE-698D-4CDA-83EE-9E65CF1A0867}" dt="2020-04-16T15:25:06.799" v="10766" actId="20577"/>
          <ac:spMkLst>
            <pc:docMk/>
            <pc:sldMk cId="406577381" sldId="2341"/>
            <ac:spMk id="2" creationId="{7D75075A-C90E-44F3-A838-050B0F7A81EC}"/>
          </ac:spMkLst>
        </pc:spChg>
        <pc:spChg chg="mod">
          <ac:chgData name="Tomáš Kubálek" userId="add23078-4725-48e5-87dd-9fe2514ee9a5" providerId="ADAL" clId="{D55A6DDE-698D-4CDA-83EE-9E65CF1A0867}" dt="2020-04-16T15:27:57.247" v="10900" actId="20577"/>
          <ac:spMkLst>
            <pc:docMk/>
            <pc:sldMk cId="406577381" sldId="2341"/>
            <ac:spMk id="3" creationId="{1CFB3D32-EBF6-4C08-AB73-E986A87F3B12}"/>
          </ac:spMkLst>
        </pc:spChg>
        <pc:picChg chg="add mod">
          <ac:chgData name="Tomáš Kubálek" userId="add23078-4725-48e5-87dd-9fe2514ee9a5" providerId="ADAL" clId="{D55A6DDE-698D-4CDA-83EE-9E65CF1A0867}" dt="2020-04-16T15:28:03.640" v="10901" actId="108"/>
          <ac:picMkLst>
            <pc:docMk/>
            <pc:sldMk cId="406577381" sldId="2341"/>
            <ac:picMk id="7" creationId="{A140A5D9-96F4-4ADE-85B3-F7FD5C66DF5C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16T15:30:28.704" v="10922" actId="108"/>
        <pc:sldMkLst>
          <pc:docMk/>
          <pc:sldMk cId="1400894983" sldId="2342"/>
        </pc:sldMkLst>
        <pc:spChg chg="mod">
          <ac:chgData name="Tomáš Kubálek" userId="add23078-4725-48e5-87dd-9fe2514ee9a5" providerId="ADAL" clId="{D55A6DDE-698D-4CDA-83EE-9E65CF1A0867}" dt="2020-04-16T15:29:32.630" v="10909" actId="20577"/>
          <ac:spMkLst>
            <pc:docMk/>
            <pc:sldMk cId="1400894983" sldId="2342"/>
            <ac:spMk id="2" creationId="{831E779C-C76E-44AF-8C14-FA131ACBC701}"/>
          </ac:spMkLst>
        </pc:spChg>
        <pc:spChg chg="del">
          <ac:chgData name="Tomáš Kubálek" userId="add23078-4725-48e5-87dd-9fe2514ee9a5" providerId="ADAL" clId="{D55A6DDE-698D-4CDA-83EE-9E65CF1A0867}" dt="2020-04-16T15:30:19.437" v="10920"/>
          <ac:spMkLst>
            <pc:docMk/>
            <pc:sldMk cId="1400894983" sldId="2342"/>
            <ac:spMk id="3" creationId="{3E871765-18A8-4ECB-8AD4-2C73AF11F6E9}"/>
          </ac:spMkLst>
        </pc:spChg>
        <pc:picChg chg="add mod">
          <ac:chgData name="Tomáš Kubálek" userId="add23078-4725-48e5-87dd-9fe2514ee9a5" providerId="ADAL" clId="{D55A6DDE-698D-4CDA-83EE-9E65CF1A0867}" dt="2020-04-16T15:30:28.704" v="10922" actId="108"/>
          <ac:picMkLst>
            <pc:docMk/>
            <pc:sldMk cId="1400894983" sldId="2342"/>
            <ac:picMk id="7" creationId="{9542E0B3-04F1-4313-8342-469AC1AE0975}"/>
          </ac:picMkLst>
        </pc:picChg>
        <pc:picChg chg="add mod">
          <ac:chgData name="Tomáš Kubálek" userId="add23078-4725-48e5-87dd-9fe2514ee9a5" providerId="ADAL" clId="{D55A6DDE-698D-4CDA-83EE-9E65CF1A0867}" dt="2020-04-16T15:30:26.599" v="10921" actId="108"/>
          <ac:picMkLst>
            <pc:docMk/>
            <pc:sldMk cId="1400894983" sldId="2342"/>
            <ac:picMk id="8" creationId="{F657E9A3-B303-43C9-B897-1802370873C7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5:40:17.622" v="10947" actId="108"/>
        <pc:sldMkLst>
          <pc:docMk/>
          <pc:sldMk cId="621848328" sldId="2343"/>
        </pc:sldMkLst>
        <pc:spChg chg="mod">
          <ac:chgData name="Tomáš Kubálek" userId="add23078-4725-48e5-87dd-9fe2514ee9a5" providerId="ADAL" clId="{D55A6DDE-698D-4CDA-83EE-9E65CF1A0867}" dt="2020-04-16T15:39:28.109" v="10937" actId="20577"/>
          <ac:spMkLst>
            <pc:docMk/>
            <pc:sldMk cId="621848328" sldId="2343"/>
            <ac:spMk id="2" creationId="{4F7D5F7A-B0D0-4325-9915-D23FE1C50F1D}"/>
          </ac:spMkLst>
        </pc:spChg>
        <pc:picChg chg="add mod">
          <ac:chgData name="Tomáš Kubálek" userId="add23078-4725-48e5-87dd-9fe2514ee9a5" providerId="ADAL" clId="{D55A6DDE-698D-4CDA-83EE-9E65CF1A0867}" dt="2020-04-16T15:40:15.485" v="10946" actId="1076"/>
          <ac:picMkLst>
            <pc:docMk/>
            <pc:sldMk cId="621848328" sldId="2343"/>
            <ac:picMk id="6" creationId="{E7EAA108-D6FD-46FB-9817-E5A71DD00B78}"/>
          </ac:picMkLst>
        </pc:picChg>
        <pc:picChg chg="add mod">
          <ac:chgData name="Tomáš Kubálek" userId="add23078-4725-48e5-87dd-9fe2514ee9a5" providerId="ADAL" clId="{D55A6DDE-698D-4CDA-83EE-9E65CF1A0867}" dt="2020-04-16T15:40:17.622" v="10947" actId="108"/>
          <ac:picMkLst>
            <pc:docMk/>
            <pc:sldMk cId="621848328" sldId="2343"/>
            <ac:picMk id="7" creationId="{996E430A-C58A-4F7D-93D2-EC7E3C1C5EB1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5:48:08.693" v="10984" actId="108"/>
        <pc:sldMkLst>
          <pc:docMk/>
          <pc:sldMk cId="2149416178" sldId="2344"/>
        </pc:sldMkLst>
        <pc:spChg chg="mod">
          <ac:chgData name="Tomáš Kubálek" userId="add23078-4725-48e5-87dd-9fe2514ee9a5" providerId="ADAL" clId="{D55A6DDE-698D-4CDA-83EE-9E65CF1A0867}" dt="2020-04-16T15:46:51.748" v="10965" actId="20577"/>
          <ac:spMkLst>
            <pc:docMk/>
            <pc:sldMk cId="2149416178" sldId="2344"/>
            <ac:spMk id="2" creationId="{3C94EAF9-5439-443A-A660-A4E8CC69D494}"/>
          </ac:spMkLst>
        </pc:spChg>
        <pc:picChg chg="add mod">
          <ac:chgData name="Tomáš Kubálek" userId="add23078-4725-48e5-87dd-9fe2514ee9a5" providerId="ADAL" clId="{D55A6DDE-698D-4CDA-83EE-9E65CF1A0867}" dt="2020-04-16T15:44:20.812" v="10957" actId="1076"/>
          <ac:picMkLst>
            <pc:docMk/>
            <pc:sldMk cId="2149416178" sldId="2344"/>
            <ac:picMk id="6" creationId="{672DFC74-4F7F-49F8-ABC1-742D3E028A79}"/>
          </ac:picMkLst>
        </pc:picChg>
        <pc:picChg chg="add mod">
          <ac:chgData name="Tomáš Kubálek" userId="add23078-4725-48e5-87dd-9fe2514ee9a5" providerId="ADAL" clId="{D55A6DDE-698D-4CDA-83EE-9E65CF1A0867}" dt="2020-04-16T15:48:08.693" v="10984" actId="108"/>
          <ac:picMkLst>
            <pc:docMk/>
            <pc:sldMk cId="2149416178" sldId="2344"/>
            <ac:picMk id="7" creationId="{3AFC5D06-9389-4686-B36E-FD1AF98AFC93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5:51:11.276" v="11173" actId="108"/>
        <pc:sldMkLst>
          <pc:docMk/>
          <pc:sldMk cId="1817237186" sldId="2345"/>
        </pc:sldMkLst>
        <pc:spChg chg="mod">
          <ac:chgData name="Tomáš Kubálek" userId="add23078-4725-48e5-87dd-9fe2514ee9a5" providerId="ADAL" clId="{D55A6DDE-698D-4CDA-83EE-9E65CF1A0867}" dt="2020-04-16T15:47:29.836" v="10980" actId="20577"/>
          <ac:spMkLst>
            <pc:docMk/>
            <pc:sldMk cId="1817237186" sldId="2345"/>
            <ac:spMk id="2" creationId="{8F13B6D7-B28C-4C9B-980C-4102C1CCC41E}"/>
          </ac:spMkLst>
        </pc:spChg>
        <pc:spChg chg="add mod">
          <ac:chgData name="Tomáš Kubálek" userId="add23078-4725-48e5-87dd-9fe2514ee9a5" providerId="ADAL" clId="{D55A6DDE-698D-4CDA-83EE-9E65CF1A0867}" dt="2020-04-16T15:50:28.468" v="11164" actId="20577"/>
          <ac:spMkLst>
            <pc:docMk/>
            <pc:sldMk cId="1817237186" sldId="2345"/>
            <ac:spMk id="7" creationId="{023882C4-D7B3-4576-8E6A-2F3A3327D623}"/>
          </ac:spMkLst>
        </pc:spChg>
        <pc:picChg chg="add mod">
          <ac:chgData name="Tomáš Kubálek" userId="add23078-4725-48e5-87dd-9fe2514ee9a5" providerId="ADAL" clId="{D55A6DDE-698D-4CDA-83EE-9E65CF1A0867}" dt="2020-04-16T15:48:15.101" v="10985" actId="108"/>
          <ac:picMkLst>
            <pc:docMk/>
            <pc:sldMk cId="1817237186" sldId="2345"/>
            <ac:picMk id="6" creationId="{FE651AD3-31D0-4CF2-853F-DEFF2B806610}"/>
          </ac:picMkLst>
        </pc:picChg>
        <pc:picChg chg="add mod">
          <ac:chgData name="Tomáš Kubálek" userId="add23078-4725-48e5-87dd-9fe2514ee9a5" providerId="ADAL" clId="{D55A6DDE-698D-4CDA-83EE-9E65CF1A0867}" dt="2020-04-16T15:50:38.460" v="11168" actId="1076"/>
          <ac:picMkLst>
            <pc:docMk/>
            <pc:sldMk cId="1817237186" sldId="2345"/>
            <ac:picMk id="8" creationId="{B9A8AFD8-6EC6-41CD-B45E-D4AB4E373379}"/>
          </ac:picMkLst>
        </pc:picChg>
        <pc:picChg chg="add mod">
          <ac:chgData name="Tomáš Kubálek" userId="add23078-4725-48e5-87dd-9fe2514ee9a5" providerId="ADAL" clId="{D55A6DDE-698D-4CDA-83EE-9E65CF1A0867}" dt="2020-04-16T15:51:11.276" v="11173" actId="108"/>
          <ac:picMkLst>
            <pc:docMk/>
            <pc:sldMk cId="1817237186" sldId="2345"/>
            <ac:picMk id="9" creationId="{C2E2E415-81C2-4671-A865-2FC1E6A71816}"/>
          </ac:picMkLst>
        </pc:picChg>
      </pc:sldChg>
      <pc:sldChg chg="modSp add">
        <pc:chgData name="Tomáš Kubálek" userId="add23078-4725-48e5-87dd-9fe2514ee9a5" providerId="ADAL" clId="{D55A6DDE-698D-4CDA-83EE-9E65CF1A0867}" dt="2020-04-16T16:12:30.986" v="11481" actId="20577"/>
        <pc:sldMkLst>
          <pc:docMk/>
          <pc:sldMk cId="4177901838" sldId="2346"/>
        </pc:sldMkLst>
        <pc:spChg chg="mod">
          <ac:chgData name="Tomáš Kubálek" userId="add23078-4725-48e5-87dd-9fe2514ee9a5" providerId="ADAL" clId="{D55A6DDE-698D-4CDA-83EE-9E65CF1A0867}" dt="2020-04-16T16:11:27.314" v="11355" actId="20577"/>
          <ac:spMkLst>
            <pc:docMk/>
            <pc:sldMk cId="4177901838" sldId="2346"/>
            <ac:spMk id="2" creationId="{2B6748DA-D12C-42E0-84F0-3C880B78D492}"/>
          </ac:spMkLst>
        </pc:spChg>
        <pc:spChg chg="mod">
          <ac:chgData name="Tomáš Kubálek" userId="add23078-4725-48e5-87dd-9fe2514ee9a5" providerId="ADAL" clId="{D55A6DDE-698D-4CDA-83EE-9E65CF1A0867}" dt="2020-04-16T16:12:30.986" v="11481" actId="20577"/>
          <ac:spMkLst>
            <pc:docMk/>
            <pc:sldMk cId="4177901838" sldId="2346"/>
            <ac:spMk id="3" creationId="{B0503C78-E773-4DD8-97CA-A5417DF6A719}"/>
          </ac:spMkLst>
        </pc:spChg>
      </pc:sldChg>
      <pc:sldChg chg="addSp modSp add">
        <pc:chgData name="Tomáš Kubálek" userId="add23078-4725-48e5-87dd-9fe2514ee9a5" providerId="ADAL" clId="{D55A6DDE-698D-4CDA-83EE-9E65CF1A0867}" dt="2020-04-16T16:06:05.106" v="11285" actId="108"/>
        <pc:sldMkLst>
          <pc:docMk/>
          <pc:sldMk cId="2148789298" sldId="2347"/>
        </pc:sldMkLst>
        <pc:spChg chg="mod">
          <ac:chgData name="Tomáš Kubálek" userId="add23078-4725-48e5-87dd-9fe2514ee9a5" providerId="ADAL" clId="{D55A6DDE-698D-4CDA-83EE-9E65CF1A0867}" dt="2020-04-16T16:02:53.859" v="11197" actId="20577"/>
          <ac:spMkLst>
            <pc:docMk/>
            <pc:sldMk cId="2148789298" sldId="2347"/>
            <ac:spMk id="2" creationId="{92E8E292-8903-414F-BDAD-4A76A41F7F04}"/>
          </ac:spMkLst>
        </pc:spChg>
        <pc:spChg chg="mod">
          <ac:chgData name="Tomáš Kubálek" userId="add23078-4725-48e5-87dd-9fe2514ee9a5" providerId="ADAL" clId="{D55A6DDE-698D-4CDA-83EE-9E65CF1A0867}" dt="2020-04-16T16:05:40.235" v="11280" actId="20577"/>
          <ac:spMkLst>
            <pc:docMk/>
            <pc:sldMk cId="2148789298" sldId="2347"/>
            <ac:spMk id="3" creationId="{08DF364B-2CCB-4D8F-AFEF-0BCBEC8BA735}"/>
          </ac:spMkLst>
        </pc:spChg>
        <pc:picChg chg="add mod">
          <ac:chgData name="Tomáš Kubálek" userId="add23078-4725-48e5-87dd-9fe2514ee9a5" providerId="ADAL" clId="{D55A6DDE-698D-4CDA-83EE-9E65CF1A0867}" dt="2020-04-16T16:05:01.291" v="11260" actId="1076"/>
          <ac:picMkLst>
            <pc:docMk/>
            <pc:sldMk cId="2148789298" sldId="2347"/>
            <ac:picMk id="7" creationId="{9FADD752-DE6D-4529-824F-2EA99B58CFE4}"/>
          </ac:picMkLst>
        </pc:picChg>
        <pc:picChg chg="add mod">
          <ac:chgData name="Tomáš Kubálek" userId="add23078-4725-48e5-87dd-9fe2514ee9a5" providerId="ADAL" clId="{D55A6DDE-698D-4CDA-83EE-9E65CF1A0867}" dt="2020-04-16T16:06:05.106" v="11285" actId="108"/>
          <ac:picMkLst>
            <pc:docMk/>
            <pc:sldMk cId="2148789298" sldId="2347"/>
            <ac:picMk id="8" creationId="{01764664-4DAA-41EF-9AD8-BB7A22422D6C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16T16:16:53.178" v="11573" actId="20577"/>
        <pc:sldMkLst>
          <pc:docMk/>
          <pc:sldMk cId="3642627656" sldId="2348"/>
        </pc:sldMkLst>
        <pc:spChg chg="mod">
          <ac:chgData name="Tomáš Kubálek" userId="add23078-4725-48e5-87dd-9fe2514ee9a5" providerId="ADAL" clId="{D55A6DDE-698D-4CDA-83EE-9E65CF1A0867}" dt="2020-04-16T16:16:53.178" v="11573" actId="20577"/>
          <ac:spMkLst>
            <pc:docMk/>
            <pc:sldMk cId="3642627656" sldId="2348"/>
            <ac:spMk id="2" creationId="{32B58800-8278-438D-A0EA-4A078D053943}"/>
          </ac:spMkLst>
        </pc:spChg>
        <pc:spChg chg="mod">
          <ac:chgData name="Tomáš Kubálek" userId="add23078-4725-48e5-87dd-9fe2514ee9a5" providerId="ADAL" clId="{D55A6DDE-698D-4CDA-83EE-9E65CF1A0867}" dt="2020-04-16T16:16:48.309" v="11562" actId="20577"/>
          <ac:spMkLst>
            <pc:docMk/>
            <pc:sldMk cId="3642627656" sldId="2348"/>
            <ac:spMk id="3" creationId="{D2750C94-C0DD-43AE-AC5B-ACBC09D6DB4A}"/>
          </ac:spMkLst>
        </pc:spChg>
        <pc:picChg chg="add del mod">
          <ac:chgData name="Tomáš Kubálek" userId="add23078-4725-48e5-87dd-9fe2514ee9a5" providerId="ADAL" clId="{D55A6DDE-698D-4CDA-83EE-9E65CF1A0867}" dt="2020-04-16T16:14:10.209" v="11513" actId="478"/>
          <ac:picMkLst>
            <pc:docMk/>
            <pc:sldMk cId="3642627656" sldId="2348"/>
            <ac:picMk id="7" creationId="{1F9E53FE-4C40-417D-BB5D-4D0B05F36329}"/>
          </ac:picMkLst>
        </pc:picChg>
        <pc:picChg chg="add mod">
          <ac:chgData name="Tomáš Kubálek" userId="add23078-4725-48e5-87dd-9fe2514ee9a5" providerId="ADAL" clId="{D55A6DDE-698D-4CDA-83EE-9E65CF1A0867}" dt="2020-04-16T16:14:25.970" v="11517" actId="108"/>
          <ac:picMkLst>
            <pc:docMk/>
            <pc:sldMk cId="3642627656" sldId="2348"/>
            <ac:picMk id="8" creationId="{A0946271-F39D-4081-9F5F-85B3AA220CB9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6:23:35.463" v="11732" actId="1076"/>
        <pc:sldMkLst>
          <pc:docMk/>
          <pc:sldMk cId="4273935371" sldId="2349"/>
        </pc:sldMkLst>
        <pc:spChg chg="mod">
          <ac:chgData name="Tomáš Kubálek" userId="add23078-4725-48e5-87dd-9fe2514ee9a5" providerId="ADAL" clId="{D55A6DDE-698D-4CDA-83EE-9E65CF1A0867}" dt="2020-04-16T16:18:04.889" v="11644" actId="6549"/>
          <ac:spMkLst>
            <pc:docMk/>
            <pc:sldMk cId="4273935371" sldId="2349"/>
            <ac:spMk id="2" creationId="{07C1EF60-46F2-4598-8F72-46ABE60C2E97}"/>
          </ac:spMkLst>
        </pc:spChg>
        <pc:spChg chg="mod">
          <ac:chgData name="Tomáš Kubálek" userId="add23078-4725-48e5-87dd-9fe2514ee9a5" providerId="ADAL" clId="{D55A6DDE-698D-4CDA-83EE-9E65CF1A0867}" dt="2020-04-16T16:23:31.684" v="11731" actId="20577"/>
          <ac:spMkLst>
            <pc:docMk/>
            <pc:sldMk cId="4273935371" sldId="2349"/>
            <ac:spMk id="3" creationId="{A81A5532-DAF2-48A1-986C-D7273A3A7854}"/>
          </ac:spMkLst>
        </pc:spChg>
        <pc:picChg chg="add mod">
          <ac:chgData name="Tomáš Kubálek" userId="add23078-4725-48e5-87dd-9fe2514ee9a5" providerId="ADAL" clId="{D55A6DDE-698D-4CDA-83EE-9E65CF1A0867}" dt="2020-04-16T16:23:35.463" v="11732" actId="1076"/>
          <ac:picMkLst>
            <pc:docMk/>
            <pc:sldMk cId="4273935371" sldId="2349"/>
            <ac:picMk id="7" creationId="{FE8F7AFC-B1D9-402C-83DA-716C069AA8E7}"/>
          </ac:picMkLst>
        </pc:picChg>
      </pc:sldChg>
      <pc:sldChg chg="addSp modSp add">
        <pc:chgData name="Tomáš Kubálek" userId="add23078-4725-48e5-87dd-9fe2514ee9a5" providerId="ADAL" clId="{D55A6DDE-698D-4CDA-83EE-9E65CF1A0867}" dt="2020-04-16T16:27:08.701" v="11892" actId="20577"/>
        <pc:sldMkLst>
          <pc:docMk/>
          <pc:sldMk cId="4056018878" sldId="2350"/>
        </pc:sldMkLst>
        <pc:spChg chg="mod">
          <ac:chgData name="Tomáš Kubálek" userId="add23078-4725-48e5-87dd-9fe2514ee9a5" providerId="ADAL" clId="{D55A6DDE-698D-4CDA-83EE-9E65CF1A0867}" dt="2020-04-16T16:23:55.744" v="11753" actId="20577"/>
          <ac:spMkLst>
            <pc:docMk/>
            <pc:sldMk cId="4056018878" sldId="2350"/>
            <ac:spMk id="2" creationId="{74B3C65A-B935-49DE-B9FC-8CD86B3355DB}"/>
          </ac:spMkLst>
        </pc:spChg>
        <pc:spChg chg="mod">
          <ac:chgData name="Tomáš Kubálek" userId="add23078-4725-48e5-87dd-9fe2514ee9a5" providerId="ADAL" clId="{D55A6DDE-698D-4CDA-83EE-9E65CF1A0867}" dt="2020-04-16T16:27:08.701" v="11892" actId="20577"/>
          <ac:spMkLst>
            <pc:docMk/>
            <pc:sldMk cId="4056018878" sldId="2350"/>
            <ac:spMk id="3" creationId="{9E0C9E81-3112-4E43-8544-98BC0C8E2077}"/>
          </ac:spMkLst>
        </pc:spChg>
        <pc:picChg chg="add mod">
          <ac:chgData name="Tomáš Kubálek" userId="add23078-4725-48e5-87dd-9fe2514ee9a5" providerId="ADAL" clId="{D55A6DDE-698D-4CDA-83EE-9E65CF1A0867}" dt="2020-04-16T16:26:09.776" v="11799" actId="108"/>
          <ac:picMkLst>
            <pc:docMk/>
            <pc:sldMk cId="4056018878" sldId="2350"/>
            <ac:picMk id="7" creationId="{EA921E5E-8443-47CF-8556-6A8A8138D6A5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16T16:42:13.982" v="11978" actId="108"/>
        <pc:sldMkLst>
          <pc:docMk/>
          <pc:sldMk cId="1561796645" sldId="2351"/>
        </pc:sldMkLst>
        <pc:spChg chg="mod">
          <ac:chgData name="Tomáš Kubálek" userId="add23078-4725-48e5-87dd-9fe2514ee9a5" providerId="ADAL" clId="{D55A6DDE-698D-4CDA-83EE-9E65CF1A0867}" dt="2020-04-16T16:41:43.821" v="11971" actId="20577"/>
          <ac:spMkLst>
            <pc:docMk/>
            <pc:sldMk cId="1561796645" sldId="2351"/>
            <ac:spMk id="2" creationId="{465361CB-7653-4493-B6A2-D75B1448B986}"/>
          </ac:spMkLst>
        </pc:spChg>
        <pc:spChg chg="del">
          <ac:chgData name="Tomáš Kubálek" userId="add23078-4725-48e5-87dd-9fe2514ee9a5" providerId="ADAL" clId="{D55A6DDE-698D-4CDA-83EE-9E65CF1A0867}" dt="2020-04-16T16:41:58.537" v="11972"/>
          <ac:spMkLst>
            <pc:docMk/>
            <pc:sldMk cId="1561796645" sldId="2351"/>
            <ac:spMk id="3" creationId="{13627E33-980D-494B-940C-1A6AE94902A9}"/>
          </ac:spMkLst>
        </pc:spChg>
        <pc:picChg chg="add mod">
          <ac:chgData name="Tomáš Kubálek" userId="add23078-4725-48e5-87dd-9fe2514ee9a5" providerId="ADAL" clId="{D55A6DDE-698D-4CDA-83EE-9E65CF1A0867}" dt="2020-04-16T16:42:13.982" v="11978" actId="108"/>
          <ac:picMkLst>
            <pc:docMk/>
            <pc:sldMk cId="1561796645" sldId="2351"/>
            <ac:picMk id="7" creationId="{86344103-B88A-49C0-B21A-4193A3016F85}"/>
          </ac:picMkLst>
        </pc:picChg>
      </pc:sldChg>
      <pc:sldChg chg="add del">
        <pc:chgData name="Tomáš Kubálek" userId="add23078-4725-48e5-87dd-9fe2514ee9a5" providerId="ADAL" clId="{D55A6DDE-698D-4CDA-83EE-9E65CF1A0867}" dt="2020-04-16T16:49:20.424" v="12039" actId="2696"/>
        <pc:sldMkLst>
          <pc:docMk/>
          <pc:sldMk cId="3218247854" sldId="2352"/>
        </pc:sldMkLst>
      </pc:sldChg>
      <pc:sldChg chg="addSp delSp modSp add">
        <pc:chgData name="Tomáš Kubálek" userId="add23078-4725-48e5-87dd-9fe2514ee9a5" providerId="ADAL" clId="{D55A6DDE-698D-4CDA-83EE-9E65CF1A0867}" dt="2020-04-16T16:49:14.398" v="12038" actId="20577"/>
        <pc:sldMkLst>
          <pc:docMk/>
          <pc:sldMk cId="1785811704" sldId="2353"/>
        </pc:sldMkLst>
        <pc:spChg chg="del">
          <ac:chgData name="Tomáš Kubálek" userId="add23078-4725-48e5-87dd-9fe2514ee9a5" providerId="ADAL" clId="{D55A6DDE-698D-4CDA-83EE-9E65CF1A0867}" dt="2020-04-16T16:46:46.889" v="12000"/>
          <ac:spMkLst>
            <pc:docMk/>
            <pc:sldMk cId="1785811704" sldId="2353"/>
            <ac:spMk id="2" creationId="{8AFAD8BC-5375-45CC-8DEF-2DC19C701F75}"/>
          </ac:spMkLst>
        </pc:spChg>
        <pc:spChg chg="del">
          <ac:chgData name="Tomáš Kubálek" userId="add23078-4725-48e5-87dd-9fe2514ee9a5" providerId="ADAL" clId="{D55A6DDE-698D-4CDA-83EE-9E65CF1A0867}" dt="2020-04-16T16:46:46.889" v="12000"/>
          <ac:spMkLst>
            <pc:docMk/>
            <pc:sldMk cId="1785811704" sldId="2353"/>
            <ac:spMk id="3" creationId="{AE95396F-691F-4746-8C0B-1563C0AAB875}"/>
          </ac:spMkLst>
        </pc:spChg>
        <pc:spChg chg="add mod">
          <ac:chgData name="Tomáš Kubálek" userId="add23078-4725-48e5-87dd-9fe2514ee9a5" providerId="ADAL" clId="{D55A6DDE-698D-4CDA-83EE-9E65CF1A0867}" dt="2020-04-16T16:49:14.398" v="12038" actId="20577"/>
          <ac:spMkLst>
            <pc:docMk/>
            <pc:sldMk cId="1785811704" sldId="2353"/>
            <ac:spMk id="9" creationId="{0014D552-0C5F-4C32-A92D-7F13C6CB8E97}"/>
          </ac:spMkLst>
        </pc:spChg>
        <pc:picChg chg="add mod">
          <ac:chgData name="Tomáš Kubálek" userId="add23078-4725-48e5-87dd-9fe2514ee9a5" providerId="ADAL" clId="{D55A6DDE-698D-4CDA-83EE-9E65CF1A0867}" dt="2020-04-16T16:48:19.021" v="12004" actId="14100"/>
          <ac:picMkLst>
            <pc:docMk/>
            <pc:sldMk cId="1785811704" sldId="2353"/>
            <ac:picMk id="7" creationId="{CD250ED4-7FDF-4A10-8F0A-72A7F965E0E3}"/>
          </ac:picMkLst>
        </pc:picChg>
        <pc:picChg chg="add mod">
          <ac:chgData name="Tomáš Kubálek" userId="add23078-4725-48e5-87dd-9fe2514ee9a5" providerId="ADAL" clId="{D55A6DDE-698D-4CDA-83EE-9E65CF1A0867}" dt="2020-04-16T16:48:26.453" v="12007" actId="14100"/>
          <ac:picMkLst>
            <pc:docMk/>
            <pc:sldMk cId="1785811704" sldId="2353"/>
            <ac:picMk id="8" creationId="{E073826D-7BC0-4883-921B-5EF8D5D069B1}"/>
          </ac:picMkLst>
        </pc:picChg>
        <pc:picChg chg="add mod">
          <ac:chgData name="Tomáš Kubálek" userId="add23078-4725-48e5-87dd-9fe2514ee9a5" providerId="ADAL" clId="{D55A6DDE-698D-4CDA-83EE-9E65CF1A0867}" dt="2020-04-16T16:48:29.742" v="12008" actId="108"/>
          <ac:picMkLst>
            <pc:docMk/>
            <pc:sldMk cId="1785811704" sldId="2353"/>
            <ac:picMk id="10" creationId="{178F013F-E2F5-4E67-989A-3F8B1E62AF15}"/>
          </ac:picMkLst>
        </pc:picChg>
        <pc:picChg chg="add mod">
          <ac:chgData name="Tomáš Kubálek" userId="add23078-4725-48e5-87dd-9fe2514ee9a5" providerId="ADAL" clId="{D55A6DDE-698D-4CDA-83EE-9E65CF1A0867}" dt="2020-04-16T16:49:03.158" v="12014" actId="108"/>
          <ac:picMkLst>
            <pc:docMk/>
            <pc:sldMk cId="1785811704" sldId="2353"/>
            <ac:picMk id="11" creationId="{2E1FAD8F-A481-4378-AA5D-2D8FD10A2B45}"/>
          </ac:picMkLst>
        </pc:picChg>
      </pc:sldChg>
      <pc:sldChg chg="modSp add">
        <pc:chgData name="Tomáš Kubálek" userId="add23078-4725-48e5-87dd-9fe2514ee9a5" providerId="ADAL" clId="{D55A6DDE-698D-4CDA-83EE-9E65CF1A0867}" dt="2020-04-16T18:02:32.157" v="13079" actId="20577"/>
        <pc:sldMkLst>
          <pc:docMk/>
          <pc:sldMk cId="2630407443" sldId="2354"/>
        </pc:sldMkLst>
        <pc:spChg chg="mod">
          <ac:chgData name="Tomáš Kubálek" userId="add23078-4725-48e5-87dd-9fe2514ee9a5" providerId="ADAL" clId="{D55A6DDE-698D-4CDA-83EE-9E65CF1A0867}" dt="2020-04-16T18:00:55.021" v="12969" actId="20577"/>
          <ac:spMkLst>
            <pc:docMk/>
            <pc:sldMk cId="2630407443" sldId="2354"/>
            <ac:spMk id="2" creationId="{FE95411E-BEDC-4205-B6A4-2D25A415272B}"/>
          </ac:spMkLst>
        </pc:spChg>
        <pc:spChg chg="mod">
          <ac:chgData name="Tomáš Kubálek" userId="add23078-4725-48e5-87dd-9fe2514ee9a5" providerId="ADAL" clId="{D55A6DDE-698D-4CDA-83EE-9E65CF1A0867}" dt="2020-04-16T18:02:32.157" v="13079" actId="20577"/>
          <ac:spMkLst>
            <pc:docMk/>
            <pc:sldMk cId="2630407443" sldId="2354"/>
            <ac:spMk id="3" creationId="{E2B2B5B7-04B1-45EF-AB9D-A96889CE753B}"/>
          </ac:spMkLst>
        </pc:spChg>
      </pc:sldChg>
      <pc:sldChg chg="addSp delSp modSp add">
        <pc:chgData name="Tomáš Kubálek" userId="add23078-4725-48e5-87dd-9fe2514ee9a5" providerId="ADAL" clId="{D55A6DDE-698D-4CDA-83EE-9E65CF1A0867}" dt="2020-04-16T18:06:26.468" v="13109" actId="1076"/>
        <pc:sldMkLst>
          <pc:docMk/>
          <pc:sldMk cId="3246260130" sldId="2355"/>
        </pc:sldMkLst>
        <pc:spChg chg="mod">
          <ac:chgData name="Tomáš Kubálek" userId="add23078-4725-48e5-87dd-9fe2514ee9a5" providerId="ADAL" clId="{D55A6DDE-698D-4CDA-83EE-9E65CF1A0867}" dt="2020-04-16T18:04:15.060" v="13096" actId="20577"/>
          <ac:spMkLst>
            <pc:docMk/>
            <pc:sldMk cId="3246260130" sldId="2355"/>
            <ac:spMk id="2" creationId="{58877093-5DBA-44EC-9E96-FC43BC9CA3BF}"/>
          </ac:spMkLst>
        </pc:spChg>
        <pc:spChg chg="del">
          <ac:chgData name="Tomáš Kubálek" userId="add23078-4725-48e5-87dd-9fe2514ee9a5" providerId="ADAL" clId="{D55A6DDE-698D-4CDA-83EE-9E65CF1A0867}" dt="2020-04-16T18:06:22.739" v="13108"/>
          <ac:spMkLst>
            <pc:docMk/>
            <pc:sldMk cId="3246260130" sldId="2355"/>
            <ac:spMk id="3" creationId="{8956BE1F-1573-4EB7-AD51-1DB5F94395C6}"/>
          </ac:spMkLst>
        </pc:spChg>
        <pc:picChg chg="add mod">
          <ac:chgData name="Tomáš Kubálek" userId="add23078-4725-48e5-87dd-9fe2514ee9a5" providerId="ADAL" clId="{D55A6DDE-698D-4CDA-83EE-9E65CF1A0867}" dt="2020-04-16T18:06:26.468" v="13109" actId="1076"/>
          <ac:picMkLst>
            <pc:docMk/>
            <pc:sldMk cId="3246260130" sldId="2355"/>
            <ac:picMk id="7" creationId="{F943CFFA-DCC3-4980-B428-F2DC9D758004}"/>
          </ac:picMkLst>
        </pc:picChg>
      </pc:sldChg>
      <pc:sldChg chg="addSp modSp add">
        <pc:chgData name="Tomáš Kubálek" userId="add23078-4725-48e5-87dd-9fe2514ee9a5" providerId="ADAL" clId="{D55A6DDE-698D-4CDA-83EE-9E65CF1A0867}" dt="2020-04-17T03:49:26.409" v="13393" actId="20577"/>
        <pc:sldMkLst>
          <pc:docMk/>
          <pc:sldMk cId="2400473049" sldId="2356"/>
        </pc:sldMkLst>
        <pc:spChg chg="mod">
          <ac:chgData name="Tomáš Kubálek" userId="add23078-4725-48e5-87dd-9fe2514ee9a5" providerId="ADAL" clId="{D55A6DDE-698D-4CDA-83EE-9E65CF1A0867}" dt="2020-04-17T03:40:21.784" v="13274" actId="20577"/>
          <ac:spMkLst>
            <pc:docMk/>
            <pc:sldMk cId="2400473049" sldId="2356"/>
            <ac:spMk id="2" creationId="{F9D33CF6-E548-497C-9BCA-61649A41B8F6}"/>
          </ac:spMkLst>
        </pc:spChg>
        <pc:spChg chg="mod">
          <ac:chgData name="Tomáš Kubálek" userId="add23078-4725-48e5-87dd-9fe2514ee9a5" providerId="ADAL" clId="{D55A6DDE-698D-4CDA-83EE-9E65CF1A0867}" dt="2020-04-17T03:49:26.409" v="13393" actId="20577"/>
          <ac:spMkLst>
            <pc:docMk/>
            <pc:sldMk cId="2400473049" sldId="2356"/>
            <ac:spMk id="3" creationId="{F1F3B6E2-B890-4C3A-ACD2-CAA6925B701F}"/>
          </ac:spMkLst>
        </pc:spChg>
        <pc:picChg chg="add mod">
          <ac:chgData name="Tomáš Kubálek" userId="add23078-4725-48e5-87dd-9fe2514ee9a5" providerId="ADAL" clId="{D55A6DDE-698D-4CDA-83EE-9E65CF1A0867}" dt="2020-04-17T03:49:03.709" v="13331" actId="108"/>
          <ac:picMkLst>
            <pc:docMk/>
            <pc:sldMk cId="2400473049" sldId="2356"/>
            <ac:picMk id="7" creationId="{0532F7A0-2571-4719-844F-1A18F76A9D9C}"/>
          </ac:picMkLst>
        </pc:picChg>
      </pc:sldChg>
      <pc:sldChg chg="addSp delSp modSp add">
        <pc:chgData name="Tomáš Kubálek" userId="add23078-4725-48e5-87dd-9fe2514ee9a5" providerId="ADAL" clId="{D55A6DDE-698D-4CDA-83EE-9E65CF1A0867}" dt="2020-04-17T03:40:03.656" v="13248" actId="108"/>
        <pc:sldMkLst>
          <pc:docMk/>
          <pc:sldMk cId="3722202299" sldId="2357"/>
        </pc:sldMkLst>
        <pc:spChg chg="mod">
          <ac:chgData name="Tomáš Kubálek" userId="add23078-4725-48e5-87dd-9fe2514ee9a5" providerId="ADAL" clId="{D55A6DDE-698D-4CDA-83EE-9E65CF1A0867}" dt="2020-04-17T03:32:47.992" v="13154" actId="20577"/>
          <ac:spMkLst>
            <pc:docMk/>
            <pc:sldMk cId="3722202299" sldId="2357"/>
            <ac:spMk id="2" creationId="{134F5A84-FFB2-4842-B2C9-DE8AB8DC9C07}"/>
          </ac:spMkLst>
        </pc:spChg>
        <pc:spChg chg="del">
          <ac:chgData name="Tomáš Kubálek" userId="add23078-4725-48e5-87dd-9fe2514ee9a5" providerId="ADAL" clId="{D55A6DDE-698D-4CDA-83EE-9E65CF1A0867}" dt="2020-04-17T03:33:14.447" v="13159"/>
          <ac:spMkLst>
            <pc:docMk/>
            <pc:sldMk cId="3722202299" sldId="2357"/>
            <ac:spMk id="3" creationId="{0E5A6B4B-DFC0-4395-AC31-DD9D44E24D7C}"/>
          </ac:spMkLst>
        </pc:spChg>
        <pc:spChg chg="add mod">
          <ac:chgData name="Tomáš Kubálek" userId="add23078-4725-48e5-87dd-9fe2514ee9a5" providerId="ADAL" clId="{D55A6DDE-698D-4CDA-83EE-9E65CF1A0867}" dt="2020-04-17T03:33:59.623" v="13171" actId="692"/>
          <ac:spMkLst>
            <pc:docMk/>
            <pc:sldMk cId="3722202299" sldId="2357"/>
            <ac:spMk id="7" creationId="{B307EEB5-10FC-423B-84B6-98A58E037A22}"/>
          </ac:spMkLst>
        </pc:spChg>
        <pc:spChg chg="add mod">
          <ac:chgData name="Tomáš Kubálek" userId="add23078-4725-48e5-87dd-9fe2514ee9a5" providerId="ADAL" clId="{D55A6DDE-698D-4CDA-83EE-9E65CF1A0867}" dt="2020-04-17T03:34:20.031" v="13247" actId="1038"/>
          <ac:spMkLst>
            <pc:docMk/>
            <pc:sldMk cId="3722202299" sldId="2357"/>
            <ac:spMk id="9" creationId="{7E473596-FF37-413D-BE95-6C9BC605101E}"/>
          </ac:spMkLst>
        </pc:spChg>
        <pc:picChg chg="add mod">
          <ac:chgData name="Tomáš Kubálek" userId="add23078-4725-48e5-87dd-9fe2514ee9a5" providerId="ADAL" clId="{D55A6DDE-698D-4CDA-83EE-9E65CF1A0867}" dt="2020-04-17T03:40:03.656" v="13248" actId="108"/>
          <ac:picMkLst>
            <pc:docMk/>
            <pc:sldMk cId="3722202299" sldId="2357"/>
            <ac:picMk id="1026" creationId="{42A9BCD8-98FA-4610-8253-17A4E95907F1}"/>
          </ac:picMkLst>
        </pc:picChg>
      </pc:sldChg>
    </pc:docChg>
  </pc:docChgLst>
  <pc:docChgLst>
    <pc:chgData name="Tomáš Kubálek" userId="add23078-4725-48e5-87dd-9fe2514ee9a5" providerId="ADAL" clId="{E4B75495-38B4-4F9E-A3C7-14826FBABCE8}"/>
  </pc:docChgLst>
  <pc:docChgLst>
    <pc:chgData name="Tomáš Kubálek" userId="add23078-4725-48e5-87dd-9fe2514ee9a5" providerId="ADAL" clId="{1EE127B8-02A8-4D43-A439-0AAC2225F691}"/>
  </pc:docChgLst>
  <pc:docChgLst>
    <pc:chgData name="Tomáš Kubálek" userId="add23078-4725-48e5-87dd-9fe2514ee9a5" providerId="ADAL" clId="{40BA36BB-44A0-4C66-9435-BEE49EADFBE3}"/>
    <pc:docChg chg="undo custSel addSld delSld modSld sldOrd delSection modSection">
      <pc:chgData name="Tomáš Kubálek" userId="add23078-4725-48e5-87dd-9fe2514ee9a5" providerId="ADAL" clId="{40BA36BB-44A0-4C66-9435-BEE49EADFBE3}" dt="2019-09-04T08:31:53.852" v="4273" actId="20577"/>
      <pc:docMkLst>
        <pc:docMk/>
      </pc:docMkLst>
      <pc:sldChg chg="del">
        <pc:chgData name="Tomáš Kubálek" userId="add23078-4725-48e5-87dd-9fe2514ee9a5" providerId="ADAL" clId="{40BA36BB-44A0-4C66-9435-BEE49EADFBE3}" dt="2019-09-04T06:53:09.765" v="2431" actId="2696"/>
        <pc:sldMkLst>
          <pc:docMk/>
          <pc:sldMk cId="2209467263" sldId="336"/>
        </pc:sldMkLst>
      </pc:sldChg>
      <pc:sldChg chg="del">
        <pc:chgData name="Tomáš Kubálek" userId="add23078-4725-48e5-87dd-9fe2514ee9a5" providerId="ADAL" clId="{40BA36BB-44A0-4C66-9435-BEE49EADFBE3}" dt="2019-09-04T06:52:56.726" v="2345" actId="2696"/>
        <pc:sldMkLst>
          <pc:docMk/>
          <pc:sldMk cId="3001354387" sldId="337"/>
        </pc:sldMkLst>
      </pc:sldChg>
      <pc:sldChg chg="modSp">
        <pc:chgData name="Tomáš Kubálek" userId="add23078-4725-48e5-87dd-9fe2514ee9a5" providerId="ADAL" clId="{40BA36BB-44A0-4C66-9435-BEE49EADFBE3}" dt="2019-09-03T19:48:19.293" v="61" actId="20577"/>
        <pc:sldMkLst>
          <pc:docMk/>
          <pc:sldMk cId="0" sldId="382"/>
        </pc:sldMkLst>
        <pc:spChg chg="mod">
          <ac:chgData name="Tomáš Kubálek" userId="add23078-4725-48e5-87dd-9fe2514ee9a5" providerId="ADAL" clId="{40BA36BB-44A0-4C66-9435-BEE49EADFBE3}" dt="2019-09-03T19:48:09.834" v="54" actId="20577"/>
          <ac:spMkLst>
            <pc:docMk/>
            <pc:sldMk cId="0" sldId="382"/>
            <ac:spMk id="3077" creationId="{00000000-0000-0000-0000-000000000000}"/>
          </ac:spMkLst>
        </pc:spChg>
        <pc:spChg chg="mod">
          <ac:chgData name="Tomáš Kubálek" userId="add23078-4725-48e5-87dd-9fe2514ee9a5" providerId="ADAL" clId="{40BA36BB-44A0-4C66-9435-BEE49EADFBE3}" dt="2019-09-03T19:48:19.293" v="61" actId="20577"/>
          <ac:spMkLst>
            <pc:docMk/>
            <pc:sldMk cId="0" sldId="382"/>
            <ac:spMk id="3078" creationId="{00000000-0000-0000-0000-000000000000}"/>
          </ac:spMkLst>
        </pc:spChg>
      </pc:sldChg>
      <pc:sldChg chg="del">
        <pc:chgData name="Tomáš Kubálek" userId="add23078-4725-48e5-87dd-9fe2514ee9a5" providerId="ADAL" clId="{40BA36BB-44A0-4C66-9435-BEE49EADFBE3}" dt="2019-09-04T06:52:58.589" v="2414" actId="2696"/>
        <pc:sldMkLst>
          <pc:docMk/>
          <pc:sldMk cId="3081626187" sldId="383"/>
        </pc:sldMkLst>
      </pc:sldChg>
      <pc:sldChg chg="del">
        <pc:chgData name="Tomáš Kubálek" userId="add23078-4725-48e5-87dd-9fe2514ee9a5" providerId="ADAL" clId="{40BA36BB-44A0-4C66-9435-BEE49EADFBE3}" dt="2019-09-04T06:52:58.870" v="2428" actId="2696"/>
        <pc:sldMkLst>
          <pc:docMk/>
          <pc:sldMk cId="452883860" sldId="385"/>
        </pc:sldMkLst>
      </pc:sldChg>
      <pc:sldChg chg="del">
        <pc:chgData name="Tomáš Kubálek" userId="add23078-4725-48e5-87dd-9fe2514ee9a5" providerId="ADAL" clId="{40BA36BB-44A0-4C66-9435-BEE49EADFBE3}" dt="2019-09-04T06:52:58.852" v="2427" actId="2696"/>
        <pc:sldMkLst>
          <pc:docMk/>
          <pc:sldMk cId="1976166825" sldId="386"/>
        </pc:sldMkLst>
      </pc:sldChg>
      <pc:sldChg chg="del">
        <pc:chgData name="Tomáš Kubálek" userId="add23078-4725-48e5-87dd-9fe2514ee9a5" providerId="ADAL" clId="{40BA36BB-44A0-4C66-9435-BEE49EADFBE3}" dt="2019-09-04T06:52:58.821" v="2426" actId="2696"/>
        <pc:sldMkLst>
          <pc:docMk/>
          <pc:sldMk cId="2970862214" sldId="387"/>
        </pc:sldMkLst>
      </pc:sldChg>
      <pc:sldChg chg="del">
        <pc:chgData name="Tomáš Kubálek" userId="add23078-4725-48e5-87dd-9fe2514ee9a5" providerId="ADAL" clId="{40BA36BB-44A0-4C66-9435-BEE49EADFBE3}" dt="2019-09-04T06:52:58.805" v="2425" actId="2696"/>
        <pc:sldMkLst>
          <pc:docMk/>
          <pc:sldMk cId="3472161950" sldId="388"/>
        </pc:sldMkLst>
      </pc:sldChg>
      <pc:sldChg chg="del">
        <pc:chgData name="Tomáš Kubálek" userId="add23078-4725-48e5-87dd-9fe2514ee9a5" providerId="ADAL" clId="{40BA36BB-44A0-4C66-9435-BEE49EADFBE3}" dt="2019-09-04T06:52:58.636" v="2416" actId="2696"/>
        <pc:sldMkLst>
          <pc:docMk/>
          <pc:sldMk cId="4214004294" sldId="389"/>
        </pc:sldMkLst>
      </pc:sldChg>
      <pc:sldChg chg="del">
        <pc:chgData name="Tomáš Kubálek" userId="add23078-4725-48e5-87dd-9fe2514ee9a5" providerId="ADAL" clId="{40BA36BB-44A0-4C66-9435-BEE49EADFBE3}" dt="2019-09-04T06:52:58.605" v="2415" actId="2696"/>
        <pc:sldMkLst>
          <pc:docMk/>
          <pc:sldMk cId="2368790897" sldId="390"/>
        </pc:sldMkLst>
      </pc:sldChg>
      <pc:sldChg chg="del">
        <pc:chgData name="Tomáš Kubálek" userId="add23078-4725-48e5-87dd-9fe2514ee9a5" providerId="ADAL" clId="{40BA36BB-44A0-4C66-9435-BEE49EADFBE3}" dt="2019-09-04T06:52:58.257" v="2400" actId="2696"/>
        <pc:sldMkLst>
          <pc:docMk/>
          <pc:sldMk cId="3254324002" sldId="1774"/>
        </pc:sldMkLst>
      </pc:sldChg>
      <pc:sldChg chg="del">
        <pc:chgData name="Tomáš Kubálek" userId="add23078-4725-48e5-87dd-9fe2514ee9a5" providerId="ADAL" clId="{40BA36BB-44A0-4C66-9435-BEE49EADFBE3}" dt="2019-09-04T06:52:56.902" v="2349" actId="2696"/>
        <pc:sldMkLst>
          <pc:docMk/>
          <pc:sldMk cId="419312504" sldId="1819"/>
        </pc:sldMkLst>
      </pc:sldChg>
      <pc:sldChg chg="del">
        <pc:chgData name="Tomáš Kubálek" userId="add23078-4725-48e5-87dd-9fe2514ee9a5" providerId="ADAL" clId="{40BA36BB-44A0-4C66-9435-BEE49EADFBE3}" dt="2019-09-04T06:52:56.962" v="2351" actId="2696"/>
        <pc:sldMkLst>
          <pc:docMk/>
          <pc:sldMk cId="4164622158" sldId="1820"/>
        </pc:sldMkLst>
      </pc:sldChg>
      <pc:sldChg chg="del">
        <pc:chgData name="Tomáš Kubálek" userId="add23078-4725-48e5-87dd-9fe2514ee9a5" providerId="ADAL" clId="{40BA36BB-44A0-4C66-9435-BEE49EADFBE3}" dt="2019-09-04T06:52:56.987" v="2352" actId="2696"/>
        <pc:sldMkLst>
          <pc:docMk/>
          <pc:sldMk cId="1337579121" sldId="1821"/>
        </pc:sldMkLst>
      </pc:sldChg>
      <pc:sldChg chg="del">
        <pc:chgData name="Tomáš Kubálek" userId="add23078-4725-48e5-87dd-9fe2514ee9a5" providerId="ADAL" clId="{40BA36BB-44A0-4C66-9435-BEE49EADFBE3}" dt="2019-09-04T06:52:57.043" v="2354" actId="2696"/>
        <pc:sldMkLst>
          <pc:docMk/>
          <pc:sldMk cId="3163381470" sldId="1822"/>
        </pc:sldMkLst>
      </pc:sldChg>
      <pc:sldChg chg="del">
        <pc:chgData name="Tomáš Kubálek" userId="add23078-4725-48e5-87dd-9fe2514ee9a5" providerId="ADAL" clId="{40BA36BB-44A0-4C66-9435-BEE49EADFBE3}" dt="2019-09-04T06:52:57.186" v="2359" actId="2696"/>
        <pc:sldMkLst>
          <pc:docMk/>
          <pc:sldMk cId="4060717777" sldId="1823"/>
        </pc:sldMkLst>
      </pc:sldChg>
      <pc:sldChg chg="del">
        <pc:chgData name="Tomáš Kubálek" userId="add23078-4725-48e5-87dd-9fe2514ee9a5" providerId="ADAL" clId="{40BA36BB-44A0-4C66-9435-BEE49EADFBE3}" dt="2019-09-04T06:52:57.217" v="2360" actId="2696"/>
        <pc:sldMkLst>
          <pc:docMk/>
          <pc:sldMk cId="3655107092" sldId="1824"/>
        </pc:sldMkLst>
      </pc:sldChg>
      <pc:sldChg chg="del">
        <pc:chgData name="Tomáš Kubálek" userId="add23078-4725-48e5-87dd-9fe2514ee9a5" providerId="ADAL" clId="{40BA36BB-44A0-4C66-9435-BEE49EADFBE3}" dt="2019-09-04T06:52:58.436" v="2406" actId="2696"/>
        <pc:sldMkLst>
          <pc:docMk/>
          <pc:sldMk cId="16605709" sldId="1848"/>
        </pc:sldMkLst>
      </pc:sldChg>
      <pc:sldChg chg="del">
        <pc:chgData name="Tomáš Kubálek" userId="add23078-4725-48e5-87dd-9fe2514ee9a5" providerId="ADAL" clId="{40BA36BB-44A0-4C66-9435-BEE49EADFBE3}" dt="2019-09-04T06:52:58.367" v="2403" actId="2696"/>
        <pc:sldMkLst>
          <pc:docMk/>
          <pc:sldMk cId="261765195" sldId="1850"/>
        </pc:sldMkLst>
      </pc:sldChg>
      <pc:sldChg chg="del">
        <pc:chgData name="Tomáš Kubálek" userId="add23078-4725-48e5-87dd-9fe2514ee9a5" providerId="ADAL" clId="{40BA36BB-44A0-4C66-9435-BEE49EADFBE3}" dt="2019-09-04T06:52:58.652" v="2417" actId="2696"/>
        <pc:sldMkLst>
          <pc:docMk/>
          <pc:sldMk cId="1987567736" sldId="1855"/>
        </pc:sldMkLst>
      </pc:sldChg>
      <pc:sldChg chg="del">
        <pc:chgData name="Tomáš Kubálek" userId="add23078-4725-48e5-87dd-9fe2514ee9a5" providerId="ADAL" clId="{40BA36BB-44A0-4C66-9435-BEE49EADFBE3}" dt="2019-09-04T06:52:58.667" v="2418" actId="2696"/>
        <pc:sldMkLst>
          <pc:docMk/>
          <pc:sldMk cId="3695876291" sldId="1856"/>
        </pc:sldMkLst>
      </pc:sldChg>
      <pc:sldChg chg="del">
        <pc:chgData name="Tomáš Kubálek" userId="add23078-4725-48e5-87dd-9fe2514ee9a5" providerId="ADAL" clId="{40BA36BB-44A0-4C66-9435-BEE49EADFBE3}" dt="2019-09-04T06:52:58.789" v="2424" actId="2696"/>
        <pc:sldMkLst>
          <pc:docMk/>
          <pc:sldMk cId="718208714" sldId="1857"/>
        </pc:sldMkLst>
      </pc:sldChg>
      <pc:sldChg chg="del">
        <pc:chgData name="Tomáš Kubálek" userId="add23078-4725-48e5-87dd-9fe2514ee9a5" providerId="ADAL" clId="{40BA36BB-44A0-4C66-9435-BEE49EADFBE3}" dt="2019-09-04T06:52:58.689" v="2419" actId="2696"/>
        <pc:sldMkLst>
          <pc:docMk/>
          <pc:sldMk cId="685248418" sldId="1858"/>
        </pc:sldMkLst>
      </pc:sldChg>
      <pc:sldChg chg="del">
        <pc:chgData name="Tomáš Kubálek" userId="add23078-4725-48e5-87dd-9fe2514ee9a5" providerId="ADAL" clId="{40BA36BB-44A0-4C66-9435-BEE49EADFBE3}" dt="2019-09-04T06:52:58.721" v="2420" actId="2696"/>
        <pc:sldMkLst>
          <pc:docMk/>
          <pc:sldMk cId="2879110031" sldId="1859"/>
        </pc:sldMkLst>
      </pc:sldChg>
      <pc:sldChg chg="del">
        <pc:chgData name="Tomáš Kubálek" userId="add23078-4725-48e5-87dd-9fe2514ee9a5" providerId="ADAL" clId="{40BA36BB-44A0-4C66-9435-BEE49EADFBE3}" dt="2019-09-04T06:52:58.769" v="2423" actId="2696"/>
        <pc:sldMkLst>
          <pc:docMk/>
          <pc:sldMk cId="2516271061" sldId="1860"/>
        </pc:sldMkLst>
      </pc:sldChg>
      <pc:sldChg chg="del">
        <pc:chgData name="Tomáš Kubálek" userId="add23078-4725-48e5-87dd-9fe2514ee9a5" providerId="ADAL" clId="{40BA36BB-44A0-4C66-9435-BEE49EADFBE3}" dt="2019-09-04T06:52:58.753" v="2422" actId="2696"/>
        <pc:sldMkLst>
          <pc:docMk/>
          <pc:sldMk cId="2611063400" sldId="1861"/>
        </pc:sldMkLst>
      </pc:sldChg>
      <pc:sldChg chg="del">
        <pc:chgData name="Tomáš Kubálek" userId="add23078-4725-48e5-87dd-9fe2514ee9a5" providerId="ADAL" clId="{40BA36BB-44A0-4C66-9435-BEE49EADFBE3}" dt="2019-09-04T06:52:58.737" v="2421" actId="2696"/>
        <pc:sldMkLst>
          <pc:docMk/>
          <pc:sldMk cId="29042784" sldId="1862"/>
        </pc:sldMkLst>
      </pc:sldChg>
      <pc:sldChg chg="del">
        <pc:chgData name="Tomáš Kubálek" userId="add23078-4725-48e5-87dd-9fe2514ee9a5" providerId="ADAL" clId="{40BA36BB-44A0-4C66-9435-BEE49EADFBE3}" dt="2019-09-04T06:52:58.871" v="2429" actId="2696"/>
        <pc:sldMkLst>
          <pc:docMk/>
          <pc:sldMk cId="990994401" sldId="1863"/>
        </pc:sldMkLst>
      </pc:sldChg>
      <pc:sldChg chg="del">
        <pc:chgData name="Tomáš Kubálek" userId="add23078-4725-48e5-87dd-9fe2514ee9a5" providerId="ADAL" clId="{40BA36BB-44A0-4C66-9435-BEE49EADFBE3}" dt="2019-09-04T06:52:58.894" v="2430" actId="2696"/>
        <pc:sldMkLst>
          <pc:docMk/>
          <pc:sldMk cId="853049348" sldId="1864"/>
        </pc:sldMkLst>
      </pc:sldChg>
      <pc:sldChg chg="del">
        <pc:chgData name="Tomáš Kubálek" userId="add23078-4725-48e5-87dd-9fe2514ee9a5" providerId="ADAL" clId="{40BA36BB-44A0-4C66-9435-BEE49EADFBE3}" dt="2019-09-04T06:52:58.536" v="2411" actId="2696"/>
        <pc:sldMkLst>
          <pc:docMk/>
          <pc:sldMk cId="3732655902" sldId="1872"/>
        </pc:sldMkLst>
      </pc:sldChg>
      <pc:sldChg chg="del">
        <pc:chgData name="Tomáš Kubálek" userId="add23078-4725-48e5-87dd-9fe2514ee9a5" providerId="ADAL" clId="{40BA36BB-44A0-4C66-9435-BEE49EADFBE3}" dt="2019-09-04T06:52:56.863" v="2348" actId="2696"/>
        <pc:sldMkLst>
          <pc:docMk/>
          <pc:sldMk cId="2552720462" sldId="1874"/>
        </pc:sldMkLst>
      </pc:sldChg>
      <pc:sldChg chg="del">
        <pc:chgData name="Tomáš Kubálek" userId="add23078-4725-48e5-87dd-9fe2514ee9a5" providerId="ADAL" clId="{40BA36BB-44A0-4C66-9435-BEE49EADFBE3}" dt="2019-09-04T06:52:57.136" v="2357" actId="2696"/>
        <pc:sldMkLst>
          <pc:docMk/>
          <pc:sldMk cId="2227070498" sldId="1899"/>
        </pc:sldMkLst>
      </pc:sldChg>
      <pc:sldChg chg="del">
        <pc:chgData name="Tomáš Kubálek" userId="add23078-4725-48e5-87dd-9fe2514ee9a5" providerId="ADAL" clId="{40BA36BB-44A0-4C66-9435-BEE49EADFBE3}" dt="2019-09-04T06:52:56.762" v="2346" actId="2696"/>
        <pc:sldMkLst>
          <pc:docMk/>
          <pc:sldMk cId="156944309" sldId="1903"/>
        </pc:sldMkLst>
      </pc:sldChg>
      <pc:sldChg chg="del">
        <pc:chgData name="Tomáš Kubálek" userId="add23078-4725-48e5-87dd-9fe2514ee9a5" providerId="ADAL" clId="{40BA36BB-44A0-4C66-9435-BEE49EADFBE3}" dt="2019-09-04T06:52:56.812" v="2347" actId="2696"/>
        <pc:sldMkLst>
          <pc:docMk/>
          <pc:sldMk cId="2900842907" sldId="1904"/>
        </pc:sldMkLst>
      </pc:sldChg>
      <pc:sldChg chg="del">
        <pc:chgData name="Tomáš Kubálek" userId="add23078-4725-48e5-87dd-9fe2514ee9a5" providerId="ADAL" clId="{40BA36BB-44A0-4C66-9435-BEE49EADFBE3}" dt="2019-09-04T06:52:57.109" v="2356" actId="2696"/>
        <pc:sldMkLst>
          <pc:docMk/>
          <pc:sldMk cId="3906098844" sldId="1909"/>
        </pc:sldMkLst>
      </pc:sldChg>
      <pc:sldChg chg="del">
        <pc:chgData name="Tomáš Kubálek" userId="add23078-4725-48e5-87dd-9fe2514ee9a5" providerId="ADAL" clId="{40BA36BB-44A0-4C66-9435-BEE49EADFBE3}" dt="2019-09-04T06:52:56.929" v="2350" actId="2696"/>
        <pc:sldMkLst>
          <pc:docMk/>
          <pc:sldMk cId="4089442617" sldId="2085"/>
        </pc:sldMkLst>
      </pc:sldChg>
      <pc:sldChg chg="del">
        <pc:chgData name="Tomáš Kubálek" userId="add23078-4725-48e5-87dd-9fe2514ee9a5" providerId="ADAL" clId="{40BA36BB-44A0-4C66-9435-BEE49EADFBE3}" dt="2019-09-04T06:52:57.074" v="2355" actId="2696"/>
        <pc:sldMkLst>
          <pc:docMk/>
          <pc:sldMk cId="2115101564" sldId="2086"/>
        </pc:sldMkLst>
      </pc:sldChg>
      <pc:sldChg chg="del">
        <pc:chgData name="Tomáš Kubálek" userId="add23078-4725-48e5-87dd-9fe2514ee9a5" providerId="ADAL" clId="{40BA36BB-44A0-4C66-9435-BEE49EADFBE3}" dt="2019-09-04T06:52:57.011" v="2353" actId="2696"/>
        <pc:sldMkLst>
          <pc:docMk/>
          <pc:sldMk cId="948972219" sldId="2087"/>
        </pc:sldMkLst>
      </pc:sldChg>
      <pc:sldChg chg="del">
        <pc:chgData name="Tomáš Kubálek" userId="add23078-4725-48e5-87dd-9fe2514ee9a5" providerId="ADAL" clId="{40BA36BB-44A0-4C66-9435-BEE49EADFBE3}" dt="2019-09-04T06:52:57.160" v="2358" actId="2696"/>
        <pc:sldMkLst>
          <pc:docMk/>
          <pc:sldMk cId="4264802890" sldId="2088"/>
        </pc:sldMkLst>
      </pc:sldChg>
      <pc:sldChg chg="del">
        <pc:chgData name="Tomáš Kubálek" userId="add23078-4725-48e5-87dd-9fe2514ee9a5" providerId="ADAL" clId="{40BA36BB-44A0-4C66-9435-BEE49EADFBE3}" dt="2019-09-04T06:52:57.245" v="2361" actId="2696"/>
        <pc:sldMkLst>
          <pc:docMk/>
          <pc:sldMk cId="647052610" sldId="2089"/>
        </pc:sldMkLst>
      </pc:sldChg>
      <pc:sldChg chg="del">
        <pc:chgData name="Tomáš Kubálek" userId="add23078-4725-48e5-87dd-9fe2514ee9a5" providerId="ADAL" clId="{40BA36BB-44A0-4C66-9435-BEE49EADFBE3}" dt="2019-09-04T06:52:57.268" v="2362" actId="2696"/>
        <pc:sldMkLst>
          <pc:docMk/>
          <pc:sldMk cId="1129653177" sldId="2090"/>
        </pc:sldMkLst>
      </pc:sldChg>
      <pc:sldChg chg="del">
        <pc:chgData name="Tomáš Kubálek" userId="add23078-4725-48e5-87dd-9fe2514ee9a5" providerId="ADAL" clId="{40BA36BB-44A0-4C66-9435-BEE49EADFBE3}" dt="2019-09-04T06:52:57.325" v="2364" actId="2696"/>
        <pc:sldMkLst>
          <pc:docMk/>
          <pc:sldMk cId="384873105" sldId="2091"/>
        </pc:sldMkLst>
      </pc:sldChg>
      <pc:sldChg chg="del">
        <pc:chgData name="Tomáš Kubálek" userId="add23078-4725-48e5-87dd-9fe2514ee9a5" providerId="ADAL" clId="{40BA36BB-44A0-4C66-9435-BEE49EADFBE3}" dt="2019-09-04T06:52:57.352" v="2365" actId="2696"/>
        <pc:sldMkLst>
          <pc:docMk/>
          <pc:sldMk cId="4058769965" sldId="2093"/>
        </pc:sldMkLst>
      </pc:sldChg>
      <pc:sldChg chg="del">
        <pc:chgData name="Tomáš Kubálek" userId="add23078-4725-48e5-87dd-9fe2514ee9a5" providerId="ADAL" clId="{40BA36BB-44A0-4C66-9435-BEE49EADFBE3}" dt="2019-09-04T06:52:57.381" v="2366" actId="2696"/>
        <pc:sldMkLst>
          <pc:docMk/>
          <pc:sldMk cId="2264383050" sldId="2094"/>
        </pc:sldMkLst>
      </pc:sldChg>
      <pc:sldChg chg="del">
        <pc:chgData name="Tomáš Kubálek" userId="add23078-4725-48e5-87dd-9fe2514ee9a5" providerId="ADAL" clId="{40BA36BB-44A0-4C66-9435-BEE49EADFBE3}" dt="2019-09-04T06:52:57.407" v="2367" actId="2696"/>
        <pc:sldMkLst>
          <pc:docMk/>
          <pc:sldMk cId="1490279217" sldId="2095"/>
        </pc:sldMkLst>
      </pc:sldChg>
      <pc:sldChg chg="del">
        <pc:chgData name="Tomáš Kubálek" userId="add23078-4725-48e5-87dd-9fe2514ee9a5" providerId="ADAL" clId="{40BA36BB-44A0-4C66-9435-BEE49EADFBE3}" dt="2019-09-04T06:52:57.428" v="2368" actId="2696"/>
        <pc:sldMkLst>
          <pc:docMk/>
          <pc:sldMk cId="3950929098" sldId="2096"/>
        </pc:sldMkLst>
      </pc:sldChg>
      <pc:sldChg chg="del">
        <pc:chgData name="Tomáš Kubálek" userId="add23078-4725-48e5-87dd-9fe2514ee9a5" providerId="ADAL" clId="{40BA36BB-44A0-4C66-9435-BEE49EADFBE3}" dt="2019-09-04T06:52:57.561" v="2373" actId="2696"/>
        <pc:sldMkLst>
          <pc:docMk/>
          <pc:sldMk cId="2687256359" sldId="2097"/>
        </pc:sldMkLst>
      </pc:sldChg>
      <pc:sldChg chg="del">
        <pc:chgData name="Tomáš Kubálek" userId="add23078-4725-48e5-87dd-9fe2514ee9a5" providerId="ADAL" clId="{40BA36BB-44A0-4C66-9435-BEE49EADFBE3}" dt="2019-09-04T06:52:57.456" v="2369" actId="2696"/>
        <pc:sldMkLst>
          <pc:docMk/>
          <pc:sldMk cId="1460771279" sldId="2098"/>
        </pc:sldMkLst>
      </pc:sldChg>
      <pc:sldChg chg="del">
        <pc:chgData name="Tomáš Kubálek" userId="add23078-4725-48e5-87dd-9fe2514ee9a5" providerId="ADAL" clId="{40BA36BB-44A0-4C66-9435-BEE49EADFBE3}" dt="2019-09-04T06:52:57.791" v="2384" actId="2696"/>
        <pc:sldMkLst>
          <pc:docMk/>
          <pc:sldMk cId="3874998622" sldId="2099"/>
        </pc:sldMkLst>
      </pc:sldChg>
      <pc:sldChg chg="del">
        <pc:chgData name="Tomáš Kubálek" userId="add23078-4725-48e5-87dd-9fe2514ee9a5" providerId="ADAL" clId="{40BA36BB-44A0-4C66-9435-BEE49EADFBE3}" dt="2019-09-04T06:52:57.988" v="2392" actId="2696"/>
        <pc:sldMkLst>
          <pc:docMk/>
          <pc:sldMk cId="2748573773" sldId="2100"/>
        </pc:sldMkLst>
      </pc:sldChg>
      <pc:sldChg chg="del">
        <pc:chgData name="Tomáš Kubálek" userId="add23078-4725-48e5-87dd-9fe2514ee9a5" providerId="ADAL" clId="{40BA36BB-44A0-4C66-9435-BEE49EADFBE3}" dt="2019-09-04T06:52:58.004" v="2393" actId="2696"/>
        <pc:sldMkLst>
          <pc:docMk/>
          <pc:sldMk cId="179506780" sldId="2101"/>
        </pc:sldMkLst>
      </pc:sldChg>
      <pc:sldChg chg="del">
        <pc:chgData name="Tomáš Kubálek" userId="add23078-4725-48e5-87dd-9fe2514ee9a5" providerId="ADAL" clId="{40BA36BB-44A0-4C66-9435-BEE49EADFBE3}" dt="2019-09-04T06:52:58.166" v="2399" actId="2696"/>
        <pc:sldMkLst>
          <pc:docMk/>
          <pc:sldMk cId="1128364841" sldId="2102"/>
        </pc:sldMkLst>
      </pc:sldChg>
      <pc:sldChg chg="del">
        <pc:chgData name="Tomáš Kubálek" userId="add23078-4725-48e5-87dd-9fe2514ee9a5" providerId="ADAL" clId="{40BA36BB-44A0-4C66-9435-BEE49EADFBE3}" dt="2019-09-04T06:52:57.480" v="2370" actId="2696"/>
        <pc:sldMkLst>
          <pc:docMk/>
          <pc:sldMk cId="1609617373" sldId="2103"/>
        </pc:sldMkLst>
      </pc:sldChg>
      <pc:sldChg chg="del">
        <pc:chgData name="Tomáš Kubálek" userId="add23078-4725-48e5-87dd-9fe2514ee9a5" providerId="ADAL" clId="{40BA36BB-44A0-4C66-9435-BEE49EADFBE3}" dt="2019-09-04T06:52:57.510" v="2371" actId="2696"/>
        <pc:sldMkLst>
          <pc:docMk/>
          <pc:sldMk cId="4271194290" sldId="2104"/>
        </pc:sldMkLst>
      </pc:sldChg>
      <pc:sldChg chg="del">
        <pc:chgData name="Tomáš Kubálek" userId="add23078-4725-48e5-87dd-9fe2514ee9a5" providerId="ADAL" clId="{40BA36BB-44A0-4C66-9435-BEE49EADFBE3}" dt="2019-09-04T06:52:57.295" v="2363" actId="2696"/>
        <pc:sldMkLst>
          <pc:docMk/>
          <pc:sldMk cId="1452204194" sldId="2105"/>
        </pc:sldMkLst>
      </pc:sldChg>
      <pc:sldChg chg="del">
        <pc:chgData name="Tomáš Kubálek" userId="add23078-4725-48e5-87dd-9fe2514ee9a5" providerId="ADAL" clId="{40BA36BB-44A0-4C66-9435-BEE49EADFBE3}" dt="2019-09-04T06:52:57.539" v="2372" actId="2696"/>
        <pc:sldMkLst>
          <pc:docMk/>
          <pc:sldMk cId="1763307085" sldId="2106"/>
        </pc:sldMkLst>
      </pc:sldChg>
      <pc:sldChg chg="del">
        <pc:chgData name="Tomáš Kubálek" userId="add23078-4725-48e5-87dd-9fe2514ee9a5" providerId="ADAL" clId="{40BA36BB-44A0-4C66-9435-BEE49EADFBE3}" dt="2019-09-04T06:52:57.774" v="2383" actId="2696"/>
        <pc:sldMkLst>
          <pc:docMk/>
          <pc:sldMk cId="2329049282" sldId="2107"/>
        </pc:sldMkLst>
      </pc:sldChg>
      <pc:sldChg chg="del">
        <pc:chgData name="Tomáš Kubálek" userId="add23078-4725-48e5-87dd-9fe2514ee9a5" providerId="ADAL" clId="{40BA36BB-44A0-4C66-9435-BEE49EADFBE3}" dt="2019-09-04T06:52:57.752" v="2382" actId="2696"/>
        <pc:sldMkLst>
          <pc:docMk/>
          <pc:sldMk cId="3685274137" sldId="2108"/>
        </pc:sldMkLst>
      </pc:sldChg>
      <pc:sldChg chg="del">
        <pc:chgData name="Tomáš Kubálek" userId="add23078-4725-48e5-87dd-9fe2514ee9a5" providerId="ADAL" clId="{40BA36BB-44A0-4C66-9435-BEE49EADFBE3}" dt="2019-09-04T06:52:57.728" v="2381" actId="2696"/>
        <pc:sldMkLst>
          <pc:docMk/>
          <pc:sldMk cId="2568572403" sldId="2109"/>
        </pc:sldMkLst>
      </pc:sldChg>
      <pc:sldChg chg="del">
        <pc:chgData name="Tomáš Kubálek" userId="add23078-4725-48e5-87dd-9fe2514ee9a5" providerId="ADAL" clId="{40BA36BB-44A0-4C66-9435-BEE49EADFBE3}" dt="2019-09-04T06:52:57.711" v="2380" actId="2696"/>
        <pc:sldMkLst>
          <pc:docMk/>
          <pc:sldMk cId="237598530" sldId="2110"/>
        </pc:sldMkLst>
      </pc:sldChg>
      <pc:sldChg chg="del">
        <pc:chgData name="Tomáš Kubálek" userId="add23078-4725-48e5-87dd-9fe2514ee9a5" providerId="ADAL" clId="{40BA36BB-44A0-4C66-9435-BEE49EADFBE3}" dt="2019-09-04T06:52:57.687" v="2379" actId="2696"/>
        <pc:sldMkLst>
          <pc:docMk/>
          <pc:sldMk cId="380017563" sldId="2111"/>
        </pc:sldMkLst>
      </pc:sldChg>
      <pc:sldChg chg="del">
        <pc:chgData name="Tomáš Kubálek" userId="add23078-4725-48e5-87dd-9fe2514ee9a5" providerId="ADAL" clId="{40BA36BB-44A0-4C66-9435-BEE49EADFBE3}" dt="2019-09-04T06:52:57.670" v="2378" actId="2696"/>
        <pc:sldMkLst>
          <pc:docMk/>
          <pc:sldMk cId="2979696713" sldId="2112"/>
        </pc:sldMkLst>
      </pc:sldChg>
      <pc:sldChg chg="del">
        <pc:chgData name="Tomáš Kubálek" userId="add23078-4725-48e5-87dd-9fe2514ee9a5" providerId="ADAL" clId="{40BA36BB-44A0-4C66-9435-BEE49EADFBE3}" dt="2019-09-04T06:52:57.628" v="2376" actId="2696"/>
        <pc:sldMkLst>
          <pc:docMk/>
          <pc:sldMk cId="1751644758" sldId="2113"/>
        </pc:sldMkLst>
      </pc:sldChg>
      <pc:sldChg chg="del">
        <pc:chgData name="Tomáš Kubálek" userId="add23078-4725-48e5-87dd-9fe2514ee9a5" providerId="ADAL" clId="{40BA36BB-44A0-4C66-9435-BEE49EADFBE3}" dt="2019-09-04T06:52:57.610" v="2375" actId="2696"/>
        <pc:sldMkLst>
          <pc:docMk/>
          <pc:sldMk cId="464241155" sldId="2114"/>
        </pc:sldMkLst>
      </pc:sldChg>
      <pc:sldChg chg="del">
        <pc:chgData name="Tomáš Kubálek" userId="add23078-4725-48e5-87dd-9fe2514ee9a5" providerId="ADAL" clId="{40BA36BB-44A0-4C66-9435-BEE49EADFBE3}" dt="2019-09-04T06:52:57.584" v="2374" actId="2696"/>
        <pc:sldMkLst>
          <pc:docMk/>
          <pc:sldMk cId="1117427937" sldId="2115"/>
        </pc:sldMkLst>
      </pc:sldChg>
      <pc:sldChg chg="del">
        <pc:chgData name="Tomáš Kubálek" userId="add23078-4725-48e5-87dd-9fe2514ee9a5" providerId="ADAL" clId="{40BA36BB-44A0-4C66-9435-BEE49EADFBE3}" dt="2019-09-04T06:52:58.304" v="2401" actId="2696"/>
        <pc:sldMkLst>
          <pc:docMk/>
          <pc:sldMk cId="4121967227" sldId="2116"/>
        </pc:sldMkLst>
      </pc:sldChg>
      <pc:sldChg chg="del">
        <pc:chgData name="Tomáš Kubálek" userId="add23078-4725-48e5-87dd-9fe2514ee9a5" providerId="ADAL" clId="{40BA36BB-44A0-4C66-9435-BEE49EADFBE3}" dt="2019-09-04T06:52:58.351" v="2402" actId="2696"/>
        <pc:sldMkLst>
          <pc:docMk/>
          <pc:sldMk cId="669626385" sldId="2117"/>
        </pc:sldMkLst>
      </pc:sldChg>
      <pc:sldChg chg="del">
        <pc:chgData name="Tomáš Kubálek" userId="add23078-4725-48e5-87dd-9fe2514ee9a5" providerId="ADAL" clId="{40BA36BB-44A0-4C66-9435-BEE49EADFBE3}" dt="2019-09-04T06:52:58.389" v="2404" actId="2696"/>
        <pc:sldMkLst>
          <pc:docMk/>
          <pc:sldMk cId="1103456557" sldId="2119"/>
        </pc:sldMkLst>
      </pc:sldChg>
      <pc:sldChg chg="del">
        <pc:chgData name="Tomáš Kubálek" userId="add23078-4725-48e5-87dd-9fe2514ee9a5" providerId="ADAL" clId="{40BA36BB-44A0-4C66-9435-BEE49EADFBE3}" dt="2019-09-04T06:52:58.420" v="2405" actId="2696"/>
        <pc:sldMkLst>
          <pc:docMk/>
          <pc:sldMk cId="973875098" sldId="2120"/>
        </pc:sldMkLst>
      </pc:sldChg>
      <pc:sldChg chg="del">
        <pc:chgData name="Tomáš Kubálek" userId="add23078-4725-48e5-87dd-9fe2514ee9a5" providerId="ADAL" clId="{40BA36BB-44A0-4C66-9435-BEE49EADFBE3}" dt="2019-09-04T06:52:58.467" v="2407" actId="2696"/>
        <pc:sldMkLst>
          <pc:docMk/>
          <pc:sldMk cId="1143006446" sldId="2121"/>
        </pc:sldMkLst>
      </pc:sldChg>
      <pc:sldChg chg="del">
        <pc:chgData name="Tomáš Kubálek" userId="add23078-4725-48e5-87dd-9fe2514ee9a5" providerId="ADAL" clId="{40BA36BB-44A0-4C66-9435-BEE49EADFBE3}" dt="2019-09-04T06:52:58.489" v="2408" actId="2696"/>
        <pc:sldMkLst>
          <pc:docMk/>
          <pc:sldMk cId="4051048306" sldId="2122"/>
        </pc:sldMkLst>
      </pc:sldChg>
      <pc:sldChg chg="del">
        <pc:chgData name="Tomáš Kubálek" userId="add23078-4725-48e5-87dd-9fe2514ee9a5" providerId="ADAL" clId="{40BA36BB-44A0-4C66-9435-BEE49EADFBE3}" dt="2019-09-04T06:52:58.505" v="2409" actId="2696"/>
        <pc:sldMkLst>
          <pc:docMk/>
          <pc:sldMk cId="3949936403" sldId="2123"/>
        </pc:sldMkLst>
      </pc:sldChg>
      <pc:sldChg chg="del">
        <pc:chgData name="Tomáš Kubálek" userId="add23078-4725-48e5-87dd-9fe2514ee9a5" providerId="ADAL" clId="{40BA36BB-44A0-4C66-9435-BEE49EADFBE3}" dt="2019-09-04T06:52:58.520" v="2410" actId="2696"/>
        <pc:sldMkLst>
          <pc:docMk/>
          <pc:sldMk cId="4057520384" sldId="2124"/>
        </pc:sldMkLst>
      </pc:sldChg>
      <pc:sldChg chg="del">
        <pc:chgData name="Tomáš Kubálek" userId="add23078-4725-48e5-87dd-9fe2514ee9a5" providerId="ADAL" clId="{40BA36BB-44A0-4C66-9435-BEE49EADFBE3}" dt="2019-09-04T06:52:58.551" v="2412" actId="2696"/>
        <pc:sldMkLst>
          <pc:docMk/>
          <pc:sldMk cId="3895937286" sldId="2125"/>
        </pc:sldMkLst>
      </pc:sldChg>
      <pc:sldChg chg="del">
        <pc:chgData name="Tomáš Kubálek" userId="add23078-4725-48e5-87dd-9fe2514ee9a5" providerId="ADAL" clId="{40BA36BB-44A0-4C66-9435-BEE49EADFBE3}" dt="2019-09-04T06:52:58.567" v="2413" actId="2696"/>
        <pc:sldMkLst>
          <pc:docMk/>
          <pc:sldMk cId="93114737" sldId="2126"/>
        </pc:sldMkLst>
      </pc:sldChg>
      <pc:sldChg chg="del">
        <pc:chgData name="Tomáš Kubálek" userId="add23078-4725-48e5-87dd-9fe2514ee9a5" providerId="ADAL" clId="{40BA36BB-44A0-4C66-9435-BEE49EADFBE3}" dt="2019-09-04T06:52:57.649" v="2377" actId="2696"/>
        <pc:sldMkLst>
          <pc:docMk/>
          <pc:sldMk cId="2485008806" sldId="2127"/>
        </pc:sldMkLst>
      </pc:sldChg>
      <pc:sldChg chg="del">
        <pc:chgData name="Tomáš Kubálek" userId="add23078-4725-48e5-87dd-9fe2514ee9a5" providerId="ADAL" clId="{40BA36BB-44A0-4C66-9435-BEE49EADFBE3}" dt="2019-09-04T06:52:57.951" v="2391" actId="2696"/>
        <pc:sldMkLst>
          <pc:docMk/>
          <pc:sldMk cId="225410361" sldId="2128"/>
        </pc:sldMkLst>
      </pc:sldChg>
      <pc:sldChg chg="del">
        <pc:chgData name="Tomáš Kubálek" userId="add23078-4725-48e5-87dd-9fe2514ee9a5" providerId="ADAL" clId="{40BA36BB-44A0-4C66-9435-BEE49EADFBE3}" dt="2019-09-04T06:52:57.936" v="2390" actId="2696"/>
        <pc:sldMkLst>
          <pc:docMk/>
          <pc:sldMk cId="3088032615" sldId="2129"/>
        </pc:sldMkLst>
      </pc:sldChg>
      <pc:sldChg chg="del">
        <pc:chgData name="Tomáš Kubálek" userId="add23078-4725-48e5-87dd-9fe2514ee9a5" providerId="ADAL" clId="{40BA36BB-44A0-4C66-9435-BEE49EADFBE3}" dt="2019-09-04T06:52:57.920" v="2389" actId="2696"/>
        <pc:sldMkLst>
          <pc:docMk/>
          <pc:sldMk cId="1586054508" sldId="2130"/>
        </pc:sldMkLst>
      </pc:sldChg>
      <pc:sldChg chg="del">
        <pc:chgData name="Tomáš Kubálek" userId="add23078-4725-48e5-87dd-9fe2514ee9a5" providerId="ADAL" clId="{40BA36BB-44A0-4C66-9435-BEE49EADFBE3}" dt="2019-09-04T06:52:57.888" v="2388" actId="2696"/>
        <pc:sldMkLst>
          <pc:docMk/>
          <pc:sldMk cId="4117149450" sldId="2131"/>
        </pc:sldMkLst>
      </pc:sldChg>
      <pc:sldChg chg="del">
        <pc:chgData name="Tomáš Kubálek" userId="add23078-4725-48e5-87dd-9fe2514ee9a5" providerId="ADAL" clId="{40BA36BB-44A0-4C66-9435-BEE49EADFBE3}" dt="2019-09-04T06:52:57.850" v="2387" actId="2696"/>
        <pc:sldMkLst>
          <pc:docMk/>
          <pc:sldMk cId="3190553992" sldId="2132"/>
        </pc:sldMkLst>
      </pc:sldChg>
      <pc:sldChg chg="del">
        <pc:chgData name="Tomáš Kubálek" userId="add23078-4725-48e5-87dd-9fe2514ee9a5" providerId="ADAL" clId="{40BA36BB-44A0-4C66-9435-BEE49EADFBE3}" dt="2019-09-04T06:52:57.834" v="2386" actId="2696"/>
        <pc:sldMkLst>
          <pc:docMk/>
          <pc:sldMk cId="1465338375" sldId="2133"/>
        </pc:sldMkLst>
      </pc:sldChg>
      <pc:sldChg chg="del">
        <pc:chgData name="Tomáš Kubálek" userId="add23078-4725-48e5-87dd-9fe2514ee9a5" providerId="ADAL" clId="{40BA36BB-44A0-4C66-9435-BEE49EADFBE3}" dt="2019-09-04T06:52:57.810" v="2385" actId="2696"/>
        <pc:sldMkLst>
          <pc:docMk/>
          <pc:sldMk cId="476030072" sldId="2134"/>
        </pc:sldMkLst>
      </pc:sldChg>
      <pc:sldChg chg="del">
        <pc:chgData name="Tomáš Kubálek" userId="add23078-4725-48e5-87dd-9fe2514ee9a5" providerId="ADAL" clId="{40BA36BB-44A0-4C66-9435-BEE49EADFBE3}" dt="2019-09-04T06:52:58.035" v="2394" actId="2696"/>
        <pc:sldMkLst>
          <pc:docMk/>
          <pc:sldMk cId="2762815130" sldId="2135"/>
        </pc:sldMkLst>
      </pc:sldChg>
      <pc:sldChg chg="del">
        <pc:chgData name="Tomáš Kubálek" userId="add23078-4725-48e5-87dd-9fe2514ee9a5" providerId="ADAL" clId="{40BA36BB-44A0-4C66-9435-BEE49EADFBE3}" dt="2019-09-04T06:52:58.051" v="2395" actId="2696"/>
        <pc:sldMkLst>
          <pc:docMk/>
          <pc:sldMk cId="2508587185" sldId="2136"/>
        </pc:sldMkLst>
      </pc:sldChg>
      <pc:sldChg chg="del">
        <pc:chgData name="Tomáš Kubálek" userId="add23078-4725-48e5-87dd-9fe2514ee9a5" providerId="ADAL" clId="{40BA36BB-44A0-4C66-9435-BEE49EADFBE3}" dt="2019-09-04T06:52:58.066" v="2396" actId="2696"/>
        <pc:sldMkLst>
          <pc:docMk/>
          <pc:sldMk cId="2710799594" sldId="2137"/>
        </pc:sldMkLst>
      </pc:sldChg>
      <pc:sldChg chg="del">
        <pc:chgData name="Tomáš Kubálek" userId="add23078-4725-48e5-87dd-9fe2514ee9a5" providerId="ADAL" clId="{40BA36BB-44A0-4C66-9435-BEE49EADFBE3}" dt="2019-09-04T06:52:58.088" v="2397" actId="2696"/>
        <pc:sldMkLst>
          <pc:docMk/>
          <pc:sldMk cId="4218735387" sldId="2138"/>
        </pc:sldMkLst>
      </pc:sldChg>
      <pc:sldChg chg="del">
        <pc:chgData name="Tomáš Kubálek" userId="add23078-4725-48e5-87dd-9fe2514ee9a5" providerId="ADAL" clId="{40BA36BB-44A0-4C66-9435-BEE49EADFBE3}" dt="2019-09-04T06:52:58.120" v="2398" actId="2696"/>
        <pc:sldMkLst>
          <pc:docMk/>
          <pc:sldMk cId="2970067626" sldId="2139"/>
        </pc:sldMkLst>
      </pc:sldChg>
      <pc:sldChg chg="modSp add">
        <pc:chgData name="Tomáš Kubálek" userId="add23078-4725-48e5-87dd-9fe2514ee9a5" providerId="ADAL" clId="{40BA36BB-44A0-4C66-9435-BEE49EADFBE3}" dt="2019-09-04T07:27:34.505" v="3414" actId="6549"/>
        <pc:sldMkLst>
          <pc:docMk/>
          <pc:sldMk cId="454686808" sldId="2140"/>
        </pc:sldMkLst>
        <pc:spChg chg="mod">
          <ac:chgData name="Tomáš Kubálek" userId="add23078-4725-48e5-87dd-9fe2514ee9a5" providerId="ADAL" clId="{40BA36BB-44A0-4C66-9435-BEE49EADFBE3}" dt="2019-09-03T19:50:41.500" v="68" actId="20577"/>
          <ac:spMkLst>
            <pc:docMk/>
            <pc:sldMk cId="454686808" sldId="2140"/>
            <ac:spMk id="2" creationId="{1E2EA020-3D35-4F16-8095-DBCEBE8C52AF}"/>
          </ac:spMkLst>
        </pc:spChg>
        <pc:spChg chg="mod">
          <ac:chgData name="Tomáš Kubálek" userId="add23078-4725-48e5-87dd-9fe2514ee9a5" providerId="ADAL" clId="{40BA36BB-44A0-4C66-9435-BEE49EADFBE3}" dt="2019-09-04T07:27:34.505" v="3414" actId="6549"/>
          <ac:spMkLst>
            <pc:docMk/>
            <pc:sldMk cId="454686808" sldId="2140"/>
            <ac:spMk id="3" creationId="{DE6815A9-FC3E-4B74-AB4A-D237DB06A17B}"/>
          </ac:spMkLst>
        </pc:spChg>
      </pc:sldChg>
      <pc:sldChg chg="modSp add">
        <pc:chgData name="Tomáš Kubálek" userId="add23078-4725-48e5-87dd-9fe2514ee9a5" providerId="ADAL" clId="{40BA36BB-44A0-4C66-9435-BEE49EADFBE3}" dt="2019-09-04T07:19:04.533" v="3018" actId="20577"/>
        <pc:sldMkLst>
          <pc:docMk/>
          <pc:sldMk cId="3651652131" sldId="2141"/>
        </pc:sldMkLst>
        <pc:spChg chg="mod">
          <ac:chgData name="Tomáš Kubálek" userId="add23078-4725-48e5-87dd-9fe2514ee9a5" providerId="ADAL" clId="{40BA36BB-44A0-4C66-9435-BEE49EADFBE3}" dt="2019-09-04T07:19:04.533" v="3018" actId="20577"/>
          <ac:spMkLst>
            <pc:docMk/>
            <pc:sldMk cId="3651652131" sldId="2141"/>
            <ac:spMk id="2" creationId="{1D200566-C6F9-48B4-A744-9A3D2E4E246F}"/>
          </ac:spMkLst>
        </pc:spChg>
        <pc:spChg chg="mod">
          <ac:chgData name="Tomáš Kubálek" userId="add23078-4725-48e5-87dd-9fe2514ee9a5" providerId="ADAL" clId="{40BA36BB-44A0-4C66-9435-BEE49EADFBE3}" dt="2019-09-04T07:12:49.614" v="2699" actId="20577"/>
          <ac:spMkLst>
            <pc:docMk/>
            <pc:sldMk cId="3651652131" sldId="2141"/>
            <ac:spMk id="3" creationId="{3FB8E790-7642-457D-BC2F-4AAE9526C8B4}"/>
          </ac:spMkLst>
        </pc:spChg>
      </pc:sldChg>
      <pc:sldChg chg="modSp add">
        <pc:chgData name="Tomáš Kubálek" userId="add23078-4725-48e5-87dd-9fe2514ee9a5" providerId="ADAL" clId="{40BA36BB-44A0-4C66-9435-BEE49EADFBE3}" dt="2019-09-04T07:19:25.142" v="3022" actId="20577"/>
        <pc:sldMkLst>
          <pc:docMk/>
          <pc:sldMk cId="1407542995" sldId="2142"/>
        </pc:sldMkLst>
        <pc:spChg chg="mod">
          <ac:chgData name="Tomáš Kubálek" userId="add23078-4725-48e5-87dd-9fe2514ee9a5" providerId="ADAL" clId="{40BA36BB-44A0-4C66-9435-BEE49EADFBE3}" dt="2019-09-04T07:19:25.142" v="3022" actId="20577"/>
          <ac:spMkLst>
            <pc:docMk/>
            <pc:sldMk cId="1407542995" sldId="2142"/>
            <ac:spMk id="2" creationId="{C767E23B-C4F2-4C9C-903F-B9A41E6FA293}"/>
          </ac:spMkLst>
        </pc:spChg>
        <pc:spChg chg="mod">
          <ac:chgData name="Tomáš Kubálek" userId="add23078-4725-48e5-87dd-9fe2514ee9a5" providerId="ADAL" clId="{40BA36BB-44A0-4C66-9435-BEE49EADFBE3}" dt="2019-09-03T20:23:44.990" v="978" actId="6549"/>
          <ac:spMkLst>
            <pc:docMk/>
            <pc:sldMk cId="1407542995" sldId="2142"/>
            <ac:spMk id="3" creationId="{F0BEE0DF-24CD-4E9B-B195-E7920B64202A}"/>
          </ac:spMkLst>
        </pc:spChg>
      </pc:sldChg>
      <pc:sldChg chg="modSp add">
        <pc:chgData name="Tomáš Kubálek" userId="add23078-4725-48e5-87dd-9fe2514ee9a5" providerId="ADAL" clId="{40BA36BB-44A0-4C66-9435-BEE49EADFBE3}" dt="2019-09-04T07:19:32.480" v="3026" actId="20577"/>
        <pc:sldMkLst>
          <pc:docMk/>
          <pc:sldMk cId="3926897216" sldId="2143"/>
        </pc:sldMkLst>
        <pc:spChg chg="mod">
          <ac:chgData name="Tomáš Kubálek" userId="add23078-4725-48e5-87dd-9fe2514ee9a5" providerId="ADAL" clId="{40BA36BB-44A0-4C66-9435-BEE49EADFBE3}" dt="2019-09-04T07:19:32.480" v="3026" actId="20577"/>
          <ac:spMkLst>
            <pc:docMk/>
            <pc:sldMk cId="3926897216" sldId="2143"/>
            <ac:spMk id="2" creationId="{0B0305FE-B9E6-48F6-91DF-B3E22388034D}"/>
          </ac:spMkLst>
        </pc:spChg>
        <pc:spChg chg="mod">
          <ac:chgData name="Tomáš Kubálek" userId="add23078-4725-48e5-87dd-9fe2514ee9a5" providerId="ADAL" clId="{40BA36BB-44A0-4C66-9435-BEE49EADFBE3}" dt="2019-09-03T20:02:59.065" v="891" actId="20577"/>
          <ac:spMkLst>
            <pc:docMk/>
            <pc:sldMk cId="3926897216" sldId="2143"/>
            <ac:spMk id="3" creationId="{F2E4668D-C01E-4B6B-8CF1-84B812050247}"/>
          </ac:spMkLst>
        </pc:spChg>
      </pc:sldChg>
      <pc:sldChg chg="modSp add">
        <pc:chgData name="Tomáš Kubálek" userId="add23078-4725-48e5-87dd-9fe2514ee9a5" providerId="ADAL" clId="{40BA36BB-44A0-4C66-9435-BEE49EADFBE3}" dt="2019-09-04T07:20:01.201" v="3048" actId="20577"/>
        <pc:sldMkLst>
          <pc:docMk/>
          <pc:sldMk cId="4124674879" sldId="2144"/>
        </pc:sldMkLst>
        <pc:spChg chg="mod">
          <ac:chgData name="Tomáš Kubálek" userId="add23078-4725-48e5-87dd-9fe2514ee9a5" providerId="ADAL" clId="{40BA36BB-44A0-4C66-9435-BEE49EADFBE3}" dt="2019-09-04T07:20:01.201" v="3048" actId="20577"/>
          <ac:spMkLst>
            <pc:docMk/>
            <pc:sldMk cId="4124674879" sldId="2144"/>
            <ac:spMk id="2" creationId="{259DBC9C-89DE-48AD-943C-1CBA474A65C3}"/>
          </ac:spMkLst>
        </pc:spChg>
        <pc:spChg chg="mod">
          <ac:chgData name="Tomáš Kubálek" userId="add23078-4725-48e5-87dd-9fe2514ee9a5" providerId="ADAL" clId="{40BA36BB-44A0-4C66-9435-BEE49EADFBE3}" dt="2019-09-03T20:25:25.847" v="994" actId="6549"/>
          <ac:spMkLst>
            <pc:docMk/>
            <pc:sldMk cId="4124674879" sldId="2144"/>
            <ac:spMk id="3" creationId="{28F147EC-9275-414B-A523-3EF8588A45F4}"/>
          </ac:spMkLst>
        </pc:spChg>
      </pc:sldChg>
      <pc:sldChg chg="modSp add">
        <pc:chgData name="Tomáš Kubálek" userId="add23078-4725-48e5-87dd-9fe2514ee9a5" providerId="ADAL" clId="{40BA36BB-44A0-4C66-9435-BEE49EADFBE3}" dt="2019-09-04T07:20:06.483" v="3052" actId="20577"/>
        <pc:sldMkLst>
          <pc:docMk/>
          <pc:sldMk cId="1595637035" sldId="2145"/>
        </pc:sldMkLst>
        <pc:spChg chg="mod">
          <ac:chgData name="Tomáš Kubálek" userId="add23078-4725-48e5-87dd-9fe2514ee9a5" providerId="ADAL" clId="{40BA36BB-44A0-4C66-9435-BEE49EADFBE3}" dt="2019-09-04T07:20:06.483" v="3052" actId="20577"/>
          <ac:spMkLst>
            <pc:docMk/>
            <pc:sldMk cId="1595637035" sldId="2145"/>
            <ac:spMk id="2" creationId="{2DBF7979-5949-4DD7-8430-401702815783}"/>
          </ac:spMkLst>
        </pc:spChg>
        <pc:spChg chg="mod">
          <ac:chgData name="Tomáš Kubálek" userId="add23078-4725-48e5-87dd-9fe2514ee9a5" providerId="ADAL" clId="{40BA36BB-44A0-4C66-9435-BEE49EADFBE3}" dt="2019-09-03T20:33:07.889" v="1056" actId="20577"/>
          <ac:spMkLst>
            <pc:docMk/>
            <pc:sldMk cId="1595637035" sldId="2145"/>
            <ac:spMk id="3" creationId="{F0293E91-CFE2-4332-86E8-B8A36CF3181B}"/>
          </ac:spMkLst>
        </pc:spChg>
      </pc:sldChg>
      <pc:sldChg chg="modSp add">
        <pc:chgData name="Tomáš Kubálek" userId="add23078-4725-48e5-87dd-9fe2514ee9a5" providerId="ADAL" clId="{40BA36BB-44A0-4C66-9435-BEE49EADFBE3}" dt="2019-09-04T07:20:12.387" v="3056" actId="20577"/>
        <pc:sldMkLst>
          <pc:docMk/>
          <pc:sldMk cId="346292580" sldId="2146"/>
        </pc:sldMkLst>
        <pc:spChg chg="mod">
          <ac:chgData name="Tomáš Kubálek" userId="add23078-4725-48e5-87dd-9fe2514ee9a5" providerId="ADAL" clId="{40BA36BB-44A0-4C66-9435-BEE49EADFBE3}" dt="2019-09-04T07:20:12.387" v="3056" actId="20577"/>
          <ac:spMkLst>
            <pc:docMk/>
            <pc:sldMk cId="346292580" sldId="2146"/>
            <ac:spMk id="2" creationId="{42D7A2BE-4CCC-4187-82E0-5FC75AEC97A9}"/>
          </ac:spMkLst>
        </pc:spChg>
        <pc:spChg chg="mod">
          <ac:chgData name="Tomáš Kubálek" userId="add23078-4725-48e5-87dd-9fe2514ee9a5" providerId="ADAL" clId="{40BA36BB-44A0-4C66-9435-BEE49EADFBE3}" dt="2019-09-03T20:36:15.935" v="1319" actId="20577"/>
          <ac:spMkLst>
            <pc:docMk/>
            <pc:sldMk cId="346292580" sldId="2146"/>
            <ac:spMk id="3" creationId="{8246E673-949C-4452-8714-F675738FE6AD}"/>
          </ac:spMkLst>
        </pc:spChg>
      </pc:sldChg>
      <pc:sldChg chg="modSp add">
        <pc:chgData name="Tomáš Kubálek" userId="add23078-4725-48e5-87dd-9fe2514ee9a5" providerId="ADAL" clId="{40BA36BB-44A0-4C66-9435-BEE49EADFBE3}" dt="2019-09-04T07:21:18.828" v="3089" actId="27636"/>
        <pc:sldMkLst>
          <pc:docMk/>
          <pc:sldMk cId="535747902" sldId="2147"/>
        </pc:sldMkLst>
        <pc:spChg chg="mod">
          <ac:chgData name="Tomáš Kubálek" userId="add23078-4725-48e5-87dd-9fe2514ee9a5" providerId="ADAL" clId="{40BA36BB-44A0-4C66-9435-BEE49EADFBE3}" dt="2019-09-04T07:21:18.828" v="3089" actId="27636"/>
          <ac:spMkLst>
            <pc:docMk/>
            <pc:sldMk cId="535747902" sldId="2147"/>
            <ac:spMk id="2" creationId="{FC74A3C2-FF4B-4C39-8CBD-D376CDF757D8}"/>
          </ac:spMkLst>
        </pc:spChg>
        <pc:spChg chg="mod">
          <ac:chgData name="Tomáš Kubálek" userId="add23078-4725-48e5-87dd-9fe2514ee9a5" providerId="ADAL" clId="{40BA36BB-44A0-4C66-9435-BEE49EADFBE3}" dt="2019-09-03T20:52:27.200" v="2344" actId="20577"/>
          <ac:spMkLst>
            <pc:docMk/>
            <pc:sldMk cId="535747902" sldId="2147"/>
            <ac:spMk id="3" creationId="{883F4E54-D0F1-410C-8AA9-4294514831B5}"/>
          </ac:spMkLst>
        </pc:spChg>
      </pc:sldChg>
      <pc:sldChg chg="modSp add">
        <pc:chgData name="Tomáš Kubálek" userId="add23078-4725-48e5-87dd-9fe2514ee9a5" providerId="ADAL" clId="{40BA36BB-44A0-4C66-9435-BEE49EADFBE3}" dt="2019-09-04T07:22:46.264" v="3164" actId="20577"/>
        <pc:sldMkLst>
          <pc:docMk/>
          <pc:sldMk cId="4267117431" sldId="2148"/>
        </pc:sldMkLst>
        <pc:spChg chg="mod">
          <ac:chgData name="Tomáš Kubálek" userId="add23078-4725-48e5-87dd-9fe2514ee9a5" providerId="ADAL" clId="{40BA36BB-44A0-4C66-9435-BEE49EADFBE3}" dt="2019-09-04T07:22:46.264" v="3164" actId="20577"/>
          <ac:spMkLst>
            <pc:docMk/>
            <pc:sldMk cId="4267117431" sldId="2148"/>
            <ac:spMk id="2" creationId="{C189D84B-E0CE-42F2-97F6-5A2E078B3237}"/>
          </ac:spMkLst>
        </pc:spChg>
        <pc:spChg chg="mod">
          <ac:chgData name="Tomáš Kubálek" userId="add23078-4725-48e5-87dd-9fe2514ee9a5" providerId="ADAL" clId="{40BA36BB-44A0-4C66-9435-BEE49EADFBE3}" dt="2019-09-03T20:30:32.078" v="1055" actId="20577"/>
          <ac:spMkLst>
            <pc:docMk/>
            <pc:sldMk cId="4267117431" sldId="2148"/>
            <ac:spMk id="3" creationId="{0F251211-C75F-4A07-B1A3-F743F4223EB3}"/>
          </ac:spMkLst>
        </pc:spChg>
      </pc:sldChg>
      <pc:sldChg chg="modSp add">
        <pc:chgData name="Tomáš Kubálek" userId="add23078-4725-48e5-87dd-9fe2514ee9a5" providerId="ADAL" clId="{40BA36BB-44A0-4C66-9435-BEE49EADFBE3}" dt="2019-09-04T07:23:18.182" v="3208" actId="6549"/>
        <pc:sldMkLst>
          <pc:docMk/>
          <pc:sldMk cId="1986231249" sldId="2149"/>
        </pc:sldMkLst>
        <pc:spChg chg="mod">
          <ac:chgData name="Tomáš Kubálek" userId="add23078-4725-48e5-87dd-9fe2514ee9a5" providerId="ADAL" clId="{40BA36BB-44A0-4C66-9435-BEE49EADFBE3}" dt="2019-09-04T07:23:18.182" v="3208" actId="6549"/>
          <ac:spMkLst>
            <pc:docMk/>
            <pc:sldMk cId="1986231249" sldId="2149"/>
            <ac:spMk id="2" creationId="{36704DE2-8F66-43AB-8571-CA1FA2158C9B}"/>
          </ac:spMkLst>
        </pc:spChg>
        <pc:spChg chg="mod">
          <ac:chgData name="Tomáš Kubálek" userId="add23078-4725-48e5-87dd-9fe2514ee9a5" providerId="ADAL" clId="{40BA36BB-44A0-4C66-9435-BEE49EADFBE3}" dt="2019-09-03T20:36:01.690" v="1302" actId="114"/>
          <ac:spMkLst>
            <pc:docMk/>
            <pc:sldMk cId="1986231249" sldId="2149"/>
            <ac:spMk id="3" creationId="{0EC5634F-D8C3-4DED-A4B5-A7A5A2A1F764}"/>
          </ac:spMkLst>
        </pc:spChg>
      </pc:sldChg>
      <pc:sldChg chg="modSp add">
        <pc:chgData name="Tomáš Kubálek" userId="add23078-4725-48e5-87dd-9fe2514ee9a5" providerId="ADAL" clId="{40BA36BB-44A0-4C66-9435-BEE49EADFBE3}" dt="2019-09-04T07:42:24.686" v="3731" actId="114"/>
        <pc:sldMkLst>
          <pc:docMk/>
          <pc:sldMk cId="1324795779" sldId="2150"/>
        </pc:sldMkLst>
        <pc:spChg chg="mod">
          <ac:chgData name="Tomáš Kubálek" userId="add23078-4725-48e5-87dd-9fe2514ee9a5" providerId="ADAL" clId="{40BA36BB-44A0-4C66-9435-BEE49EADFBE3}" dt="2019-09-04T07:23:48.024" v="3240" actId="20577"/>
          <ac:spMkLst>
            <pc:docMk/>
            <pc:sldMk cId="1324795779" sldId="2150"/>
            <ac:spMk id="2" creationId="{EB2855D0-3BE8-473C-AD69-56613C16AED9}"/>
          </ac:spMkLst>
        </pc:spChg>
        <pc:spChg chg="mod">
          <ac:chgData name="Tomáš Kubálek" userId="add23078-4725-48e5-87dd-9fe2514ee9a5" providerId="ADAL" clId="{40BA36BB-44A0-4C66-9435-BEE49EADFBE3}" dt="2019-09-04T07:42:24.686" v="3731" actId="114"/>
          <ac:spMkLst>
            <pc:docMk/>
            <pc:sldMk cId="1324795779" sldId="2150"/>
            <ac:spMk id="3" creationId="{3861C701-771A-4FBD-8D67-340BD4B3CA6E}"/>
          </ac:spMkLst>
        </pc:spChg>
      </pc:sldChg>
      <pc:sldChg chg="modSp add">
        <pc:chgData name="Tomáš Kubálek" userId="add23078-4725-48e5-87dd-9fe2514ee9a5" providerId="ADAL" clId="{40BA36BB-44A0-4C66-9435-BEE49EADFBE3}" dt="2019-09-04T08:31:53.852" v="4273" actId="20577"/>
        <pc:sldMkLst>
          <pc:docMk/>
          <pc:sldMk cId="3525423978" sldId="2151"/>
        </pc:sldMkLst>
        <pc:spChg chg="mod">
          <ac:chgData name="Tomáš Kubálek" userId="add23078-4725-48e5-87dd-9fe2514ee9a5" providerId="ADAL" clId="{40BA36BB-44A0-4C66-9435-BEE49EADFBE3}" dt="2019-09-04T07:23:58.158" v="3248" actId="20577"/>
          <ac:spMkLst>
            <pc:docMk/>
            <pc:sldMk cId="3525423978" sldId="2151"/>
            <ac:spMk id="2" creationId="{92AF481D-540B-463C-B3F5-B45354AE893D}"/>
          </ac:spMkLst>
        </pc:spChg>
        <pc:spChg chg="mod">
          <ac:chgData name="Tomáš Kubálek" userId="add23078-4725-48e5-87dd-9fe2514ee9a5" providerId="ADAL" clId="{40BA36BB-44A0-4C66-9435-BEE49EADFBE3}" dt="2019-09-04T08:31:53.852" v="4273" actId="20577"/>
          <ac:spMkLst>
            <pc:docMk/>
            <pc:sldMk cId="3525423978" sldId="2151"/>
            <ac:spMk id="3" creationId="{9709CF51-7681-4992-BCCF-541B85CEAA61}"/>
          </ac:spMkLst>
        </pc:spChg>
      </pc:sldChg>
      <pc:sldChg chg="modSp add ord">
        <pc:chgData name="Tomáš Kubálek" userId="add23078-4725-48e5-87dd-9fe2514ee9a5" providerId="ADAL" clId="{40BA36BB-44A0-4C66-9435-BEE49EADFBE3}" dt="2019-09-04T07:28:06.717" v="3416" actId="20577"/>
        <pc:sldMkLst>
          <pc:docMk/>
          <pc:sldMk cId="1086429613" sldId="2152"/>
        </pc:sldMkLst>
        <pc:spChg chg="mod">
          <ac:chgData name="Tomáš Kubálek" userId="add23078-4725-48e5-87dd-9fe2514ee9a5" providerId="ADAL" clId="{40BA36BB-44A0-4C66-9435-BEE49EADFBE3}" dt="2019-09-04T07:28:06.717" v="3416" actId="20577"/>
          <ac:spMkLst>
            <pc:docMk/>
            <pc:sldMk cId="1086429613" sldId="2152"/>
            <ac:spMk id="2" creationId="{FC7D34E9-D65E-4181-B200-5EB4A1B0B891}"/>
          </ac:spMkLst>
        </pc:spChg>
        <pc:spChg chg="mod">
          <ac:chgData name="Tomáš Kubálek" userId="add23078-4725-48e5-87dd-9fe2514ee9a5" providerId="ADAL" clId="{40BA36BB-44A0-4C66-9435-BEE49EADFBE3}" dt="2019-09-03T20:49:11.146" v="2133" actId="20577"/>
          <ac:spMkLst>
            <pc:docMk/>
            <pc:sldMk cId="1086429613" sldId="2152"/>
            <ac:spMk id="3" creationId="{2BE28315-9A6E-45A3-B901-0881F74AA2A4}"/>
          </ac:spMkLst>
        </pc:spChg>
      </pc:sldChg>
      <pc:sldChg chg="modSp add ord">
        <pc:chgData name="Tomáš Kubálek" userId="add23078-4725-48e5-87dd-9fe2514ee9a5" providerId="ADAL" clId="{40BA36BB-44A0-4C66-9435-BEE49EADFBE3}" dt="2019-09-04T07:18:42.789" v="2995" actId="20577"/>
        <pc:sldMkLst>
          <pc:docMk/>
          <pc:sldMk cId="535989382" sldId="2153"/>
        </pc:sldMkLst>
        <pc:spChg chg="mod">
          <ac:chgData name="Tomáš Kubálek" userId="add23078-4725-48e5-87dd-9fe2514ee9a5" providerId="ADAL" clId="{40BA36BB-44A0-4C66-9435-BEE49EADFBE3}" dt="2019-09-04T07:18:42.789" v="2995" actId="20577"/>
          <ac:spMkLst>
            <pc:docMk/>
            <pc:sldMk cId="535989382" sldId="2153"/>
            <ac:spMk id="2" creationId="{3E47ECBB-637D-4C44-9A09-176855F8905D}"/>
          </ac:spMkLst>
        </pc:spChg>
        <pc:spChg chg="mod">
          <ac:chgData name="Tomáš Kubálek" userId="add23078-4725-48e5-87dd-9fe2514ee9a5" providerId="ADAL" clId="{40BA36BB-44A0-4C66-9435-BEE49EADFBE3}" dt="2019-09-04T07:07:45.970" v="2643" actId="20577"/>
          <ac:spMkLst>
            <pc:docMk/>
            <pc:sldMk cId="535989382" sldId="2153"/>
            <ac:spMk id="3" creationId="{7735E26A-2A5B-48A3-B60B-0D4515FF5D19}"/>
          </ac:spMkLst>
        </pc:spChg>
      </pc:sldChg>
      <pc:sldChg chg="modSp add">
        <pc:chgData name="Tomáš Kubálek" userId="add23078-4725-48e5-87dd-9fe2514ee9a5" providerId="ADAL" clId="{40BA36BB-44A0-4C66-9435-BEE49EADFBE3}" dt="2019-09-04T07:53:30.580" v="4009" actId="20577"/>
        <pc:sldMkLst>
          <pc:docMk/>
          <pc:sldMk cId="2117327665" sldId="2154"/>
        </pc:sldMkLst>
        <pc:spChg chg="mod">
          <ac:chgData name="Tomáš Kubálek" userId="add23078-4725-48e5-87dd-9fe2514ee9a5" providerId="ADAL" clId="{40BA36BB-44A0-4C66-9435-BEE49EADFBE3}" dt="2019-09-04T07:25:40.746" v="3386" actId="20577"/>
          <ac:spMkLst>
            <pc:docMk/>
            <pc:sldMk cId="2117327665" sldId="2154"/>
            <ac:spMk id="2" creationId="{26FBA1AF-42FD-4688-A369-FE38FB444EEB}"/>
          </ac:spMkLst>
        </pc:spChg>
        <pc:spChg chg="mod">
          <ac:chgData name="Tomáš Kubálek" userId="add23078-4725-48e5-87dd-9fe2514ee9a5" providerId="ADAL" clId="{40BA36BB-44A0-4C66-9435-BEE49EADFBE3}" dt="2019-09-04T07:53:30.580" v="4009" actId="20577"/>
          <ac:spMkLst>
            <pc:docMk/>
            <pc:sldMk cId="2117327665" sldId="2154"/>
            <ac:spMk id="3" creationId="{A7898A50-3C27-434A-AF35-D3C17E2F1226}"/>
          </ac:spMkLst>
        </pc:spChg>
      </pc:sldChg>
      <pc:sldChg chg="add del">
        <pc:chgData name="Tomáš Kubálek" userId="add23078-4725-48e5-87dd-9fe2514ee9a5" providerId="ADAL" clId="{40BA36BB-44A0-4C66-9435-BEE49EADFBE3}" dt="2019-09-04T07:24:06.602" v="3250" actId="2696"/>
        <pc:sldMkLst>
          <pc:docMk/>
          <pc:sldMk cId="3943025571" sldId="2154"/>
        </pc:sldMkLst>
      </pc:sldChg>
      <pc:sldChg chg="modSp add">
        <pc:chgData name="Tomáš Kubálek" userId="add23078-4725-48e5-87dd-9fe2514ee9a5" providerId="ADAL" clId="{40BA36BB-44A0-4C66-9435-BEE49EADFBE3}" dt="2019-09-04T07:34:22.612" v="3730" actId="27636"/>
        <pc:sldMkLst>
          <pc:docMk/>
          <pc:sldMk cId="909798507" sldId="2155"/>
        </pc:sldMkLst>
        <pc:spChg chg="mod">
          <ac:chgData name="Tomáš Kubálek" userId="add23078-4725-48e5-87dd-9fe2514ee9a5" providerId="ADAL" clId="{40BA36BB-44A0-4C66-9435-BEE49EADFBE3}" dt="2019-09-04T07:25:56.914" v="3410" actId="20577"/>
          <ac:spMkLst>
            <pc:docMk/>
            <pc:sldMk cId="909798507" sldId="2155"/>
            <ac:spMk id="2" creationId="{5F041935-EBB3-4292-9E00-FFCA0CC45340}"/>
          </ac:spMkLst>
        </pc:spChg>
        <pc:spChg chg="mod">
          <ac:chgData name="Tomáš Kubálek" userId="add23078-4725-48e5-87dd-9fe2514ee9a5" providerId="ADAL" clId="{40BA36BB-44A0-4C66-9435-BEE49EADFBE3}" dt="2019-09-04T07:34:22.612" v="3730" actId="27636"/>
          <ac:spMkLst>
            <pc:docMk/>
            <pc:sldMk cId="909798507" sldId="2155"/>
            <ac:spMk id="3" creationId="{FF453288-634D-4092-9F27-F1E269614F2A}"/>
          </ac:spMkLst>
        </pc:spChg>
      </pc:sldChg>
    </pc:docChg>
  </pc:docChgLst>
  <pc:docChgLst>
    <pc:chgData name="Tomáš Kubálek" userId="add23078-4725-48e5-87dd-9fe2514ee9a5" providerId="ADAL" clId="{A9028ADE-5C76-46AF-9459-F894C0C6775B}"/>
  </pc:docChgLst>
  <pc:docChgLst>
    <pc:chgData name="Tomáš Kubálek" userId="S::kubalek@vse.cz::add23078-4725-48e5-87dd-9fe2514ee9a5" providerId="AD" clId="Web-{42CFD5C1-E8F7-4843-B3D0-C656144056A8}"/>
  </pc:docChgLst>
  <pc:docChgLst>
    <pc:chgData name="Tomáš" userId="add23078-4725-48e5-87dd-9fe2514ee9a5" providerId="ADAL" clId="{D55A6DDE-698D-4CDA-83EE-9E65CF1A0867}"/>
    <pc:docChg chg="undo custSel addSld delSld modSld sldOrd modSection">
      <pc:chgData name="Tomáš" userId="add23078-4725-48e5-87dd-9fe2514ee9a5" providerId="ADAL" clId="{D55A6DDE-698D-4CDA-83EE-9E65CF1A0867}" dt="2020-04-10T08:54:14.564" v="5609"/>
      <pc:docMkLst>
        <pc:docMk/>
      </pc:docMkLst>
      <pc:sldChg chg="addSp modSp add">
        <pc:chgData name="Tomáš" userId="add23078-4725-48e5-87dd-9fe2514ee9a5" providerId="ADAL" clId="{D55A6DDE-698D-4CDA-83EE-9E65CF1A0867}" dt="2020-04-10T07:31:57.439" v="5391" actId="20577"/>
        <pc:sldMkLst>
          <pc:docMk/>
          <pc:sldMk cId="331899281" sldId="421"/>
        </pc:sldMkLst>
        <pc:spChg chg="mod">
          <ac:chgData name="Tomáš" userId="add23078-4725-48e5-87dd-9fe2514ee9a5" providerId="ADAL" clId="{D55A6DDE-698D-4CDA-83EE-9E65CF1A0867}" dt="2020-04-10T07:31:57.439" v="5391" actId="20577"/>
          <ac:spMkLst>
            <pc:docMk/>
            <pc:sldMk cId="331899281" sldId="421"/>
            <ac:spMk id="2" creationId="{AB9417F4-454E-440E-B72F-AAF82237D356}"/>
          </ac:spMkLst>
        </pc:spChg>
        <pc:spChg chg="add">
          <ac:chgData name="Tomáš" userId="add23078-4725-48e5-87dd-9fe2514ee9a5" providerId="ADAL" clId="{D55A6DDE-698D-4CDA-83EE-9E65CF1A0867}" dt="2020-04-10T07:31:34.506" v="5371"/>
          <ac:spMkLst>
            <pc:docMk/>
            <pc:sldMk cId="331899281" sldId="421"/>
            <ac:spMk id="8" creationId="{A871A660-A2AC-4653-977A-73A6429FD5D2}"/>
          </ac:spMkLst>
        </pc:spChg>
      </pc:sldChg>
      <pc:sldChg chg="addSp add">
        <pc:chgData name="Tomáš" userId="add23078-4725-48e5-87dd-9fe2514ee9a5" providerId="ADAL" clId="{D55A6DDE-698D-4CDA-83EE-9E65CF1A0867}" dt="2020-04-10T07:31:35.400" v="5372"/>
        <pc:sldMkLst>
          <pc:docMk/>
          <pc:sldMk cId="2990735745" sldId="2126"/>
        </pc:sldMkLst>
        <pc:spChg chg="add">
          <ac:chgData name="Tomáš" userId="add23078-4725-48e5-87dd-9fe2514ee9a5" providerId="ADAL" clId="{D55A6DDE-698D-4CDA-83EE-9E65CF1A0867}" dt="2020-04-10T07:31:35.400" v="5372"/>
          <ac:spMkLst>
            <pc:docMk/>
            <pc:sldMk cId="2990735745" sldId="2126"/>
            <ac:spMk id="7" creationId="{710EE4F4-BD9B-4824-975A-C2823CBE0890}"/>
          </ac:spMkLst>
        </pc:spChg>
      </pc:sldChg>
      <pc:sldChg chg="addSp add">
        <pc:chgData name="Tomáš" userId="add23078-4725-48e5-87dd-9fe2514ee9a5" providerId="ADAL" clId="{D55A6DDE-698D-4CDA-83EE-9E65CF1A0867}" dt="2020-04-10T07:31:36.354" v="5373"/>
        <pc:sldMkLst>
          <pc:docMk/>
          <pc:sldMk cId="830733538" sldId="2127"/>
        </pc:sldMkLst>
        <pc:spChg chg="add">
          <ac:chgData name="Tomáš" userId="add23078-4725-48e5-87dd-9fe2514ee9a5" providerId="ADAL" clId="{D55A6DDE-698D-4CDA-83EE-9E65CF1A0867}" dt="2020-04-10T07:31:36.354" v="5373"/>
          <ac:spMkLst>
            <pc:docMk/>
            <pc:sldMk cId="830733538" sldId="2127"/>
            <ac:spMk id="10" creationId="{2A4453AD-10C6-4222-9215-688B976B8E11}"/>
          </ac:spMkLst>
        </pc:spChg>
      </pc:sldChg>
      <pc:sldChg chg="addSp add">
        <pc:chgData name="Tomáš" userId="add23078-4725-48e5-87dd-9fe2514ee9a5" providerId="ADAL" clId="{D55A6DDE-698D-4CDA-83EE-9E65CF1A0867}" dt="2020-04-10T07:31:37.407" v="5374"/>
        <pc:sldMkLst>
          <pc:docMk/>
          <pc:sldMk cId="2178870405" sldId="2128"/>
        </pc:sldMkLst>
        <pc:spChg chg="add">
          <ac:chgData name="Tomáš" userId="add23078-4725-48e5-87dd-9fe2514ee9a5" providerId="ADAL" clId="{D55A6DDE-698D-4CDA-83EE-9E65CF1A0867}" dt="2020-04-10T07:31:37.407" v="5374"/>
          <ac:spMkLst>
            <pc:docMk/>
            <pc:sldMk cId="2178870405" sldId="2128"/>
            <ac:spMk id="6" creationId="{CA1767E8-645E-4F57-A5DC-ED70585304D3}"/>
          </ac:spMkLst>
        </pc:spChg>
      </pc:sldChg>
      <pc:sldChg chg="addSp add">
        <pc:chgData name="Tomáš" userId="add23078-4725-48e5-87dd-9fe2514ee9a5" providerId="ADAL" clId="{D55A6DDE-698D-4CDA-83EE-9E65CF1A0867}" dt="2020-04-10T07:31:38.073" v="5375"/>
        <pc:sldMkLst>
          <pc:docMk/>
          <pc:sldMk cId="3182879571" sldId="2129"/>
        </pc:sldMkLst>
        <pc:spChg chg="add">
          <ac:chgData name="Tomáš" userId="add23078-4725-48e5-87dd-9fe2514ee9a5" providerId="ADAL" clId="{D55A6DDE-698D-4CDA-83EE-9E65CF1A0867}" dt="2020-04-10T07:31:38.073" v="5375"/>
          <ac:spMkLst>
            <pc:docMk/>
            <pc:sldMk cId="3182879571" sldId="2129"/>
            <ac:spMk id="8" creationId="{5C40B6B0-B2B0-4706-9E27-2706ADC9028B}"/>
          </ac:spMkLst>
        </pc:spChg>
      </pc:sldChg>
      <pc:sldChg chg="addSp add">
        <pc:chgData name="Tomáš" userId="add23078-4725-48e5-87dd-9fe2514ee9a5" providerId="ADAL" clId="{D55A6DDE-698D-4CDA-83EE-9E65CF1A0867}" dt="2020-04-10T07:31:38.648" v="5376"/>
        <pc:sldMkLst>
          <pc:docMk/>
          <pc:sldMk cId="2722566250" sldId="2130"/>
        </pc:sldMkLst>
        <pc:spChg chg="add">
          <ac:chgData name="Tomáš" userId="add23078-4725-48e5-87dd-9fe2514ee9a5" providerId="ADAL" clId="{D55A6DDE-698D-4CDA-83EE-9E65CF1A0867}" dt="2020-04-10T07:31:38.648" v="5376"/>
          <ac:spMkLst>
            <pc:docMk/>
            <pc:sldMk cId="2722566250" sldId="2130"/>
            <ac:spMk id="8" creationId="{C6D9AF94-C577-4E7F-A6F2-C9BECA9D0AC3}"/>
          </ac:spMkLst>
        </pc:spChg>
      </pc:sldChg>
      <pc:sldChg chg="addSp add">
        <pc:chgData name="Tomáš" userId="add23078-4725-48e5-87dd-9fe2514ee9a5" providerId="ADAL" clId="{D55A6DDE-698D-4CDA-83EE-9E65CF1A0867}" dt="2020-04-10T07:31:39.196" v="5377"/>
        <pc:sldMkLst>
          <pc:docMk/>
          <pc:sldMk cId="1191220736" sldId="2131"/>
        </pc:sldMkLst>
        <pc:spChg chg="add">
          <ac:chgData name="Tomáš" userId="add23078-4725-48e5-87dd-9fe2514ee9a5" providerId="ADAL" clId="{D55A6DDE-698D-4CDA-83EE-9E65CF1A0867}" dt="2020-04-10T07:31:39.196" v="5377"/>
          <ac:spMkLst>
            <pc:docMk/>
            <pc:sldMk cId="1191220736" sldId="2131"/>
            <ac:spMk id="9" creationId="{658E0692-E5E3-488E-8847-978F4035AD49}"/>
          </ac:spMkLst>
        </pc:spChg>
      </pc:sldChg>
      <pc:sldChg chg="addSp add">
        <pc:chgData name="Tomáš" userId="add23078-4725-48e5-87dd-9fe2514ee9a5" providerId="ADAL" clId="{D55A6DDE-698D-4CDA-83EE-9E65CF1A0867}" dt="2020-04-10T07:31:39.766" v="5378"/>
        <pc:sldMkLst>
          <pc:docMk/>
          <pc:sldMk cId="1173497534" sldId="2132"/>
        </pc:sldMkLst>
        <pc:spChg chg="add">
          <ac:chgData name="Tomáš" userId="add23078-4725-48e5-87dd-9fe2514ee9a5" providerId="ADAL" clId="{D55A6DDE-698D-4CDA-83EE-9E65CF1A0867}" dt="2020-04-10T07:31:39.766" v="5378"/>
          <ac:spMkLst>
            <pc:docMk/>
            <pc:sldMk cId="1173497534" sldId="2132"/>
            <ac:spMk id="10" creationId="{D5F2D6E5-D724-441A-8727-E6FEBCA3AEE3}"/>
          </ac:spMkLst>
        </pc:spChg>
      </pc:sldChg>
      <pc:sldChg chg="addSp add">
        <pc:chgData name="Tomáš" userId="add23078-4725-48e5-87dd-9fe2514ee9a5" providerId="ADAL" clId="{D55A6DDE-698D-4CDA-83EE-9E65CF1A0867}" dt="2020-04-10T07:31:40.262" v="5379"/>
        <pc:sldMkLst>
          <pc:docMk/>
          <pc:sldMk cId="325937230" sldId="2133"/>
        </pc:sldMkLst>
        <pc:spChg chg="add">
          <ac:chgData name="Tomáš" userId="add23078-4725-48e5-87dd-9fe2514ee9a5" providerId="ADAL" clId="{D55A6DDE-698D-4CDA-83EE-9E65CF1A0867}" dt="2020-04-10T07:31:40.262" v="5379"/>
          <ac:spMkLst>
            <pc:docMk/>
            <pc:sldMk cId="325937230" sldId="2133"/>
            <ac:spMk id="16" creationId="{49032170-FDD1-497C-9851-583E888C72FA}"/>
          </ac:spMkLst>
        </pc:spChg>
      </pc:sldChg>
      <pc:sldChg chg="addSp add">
        <pc:chgData name="Tomáš" userId="add23078-4725-48e5-87dd-9fe2514ee9a5" providerId="ADAL" clId="{D55A6DDE-698D-4CDA-83EE-9E65CF1A0867}" dt="2020-04-10T07:31:40.751" v="5380"/>
        <pc:sldMkLst>
          <pc:docMk/>
          <pc:sldMk cId="1453539227" sldId="2134"/>
        </pc:sldMkLst>
        <pc:spChg chg="add">
          <ac:chgData name="Tomáš" userId="add23078-4725-48e5-87dd-9fe2514ee9a5" providerId="ADAL" clId="{D55A6DDE-698D-4CDA-83EE-9E65CF1A0867}" dt="2020-04-10T07:31:40.751" v="5380"/>
          <ac:spMkLst>
            <pc:docMk/>
            <pc:sldMk cId="1453539227" sldId="2134"/>
            <ac:spMk id="10" creationId="{8A88370A-6BC1-4BEC-8A5F-0D18E53B48A1}"/>
          </ac:spMkLst>
        </pc:spChg>
      </pc:sldChg>
      <pc:sldChg chg="addSp add">
        <pc:chgData name="Tomáš" userId="add23078-4725-48e5-87dd-9fe2514ee9a5" providerId="ADAL" clId="{D55A6DDE-698D-4CDA-83EE-9E65CF1A0867}" dt="2020-04-10T07:31:41.224" v="5381"/>
        <pc:sldMkLst>
          <pc:docMk/>
          <pc:sldMk cId="338349271" sldId="2135"/>
        </pc:sldMkLst>
        <pc:spChg chg="add">
          <ac:chgData name="Tomáš" userId="add23078-4725-48e5-87dd-9fe2514ee9a5" providerId="ADAL" clId="{D55A6DDE-698D-4CDA-83EE-9E65CF1A0867}" dt="2020-04-10T07:31:41.224" v="5381"/>
          <ac:spMkLst>
            <pc:docMk/>
            <pc:sldMk cId="338349271" sldId="2135"/>
            <ac:spMk id="8" creationId="{B7BFA174-849D-490B-8490-410CBBD1E8C9}"/>
          </ac:spMkLst>
        </pc:spChg>
      </pc:sldChg>
      <pc:sldChg chg="addSp add">
        <pc:chgData name="Tomáš" userId="add23078-4725-48e5-87dd-9fe2514ee9a5" providerId="ADAL" clId="{D55A6DDE-698D-4CDA-83EE-9E65CF1A0867}" dt="2020-04-10T07:31:41.744" v="5382"/>
        <pc:sldMkLst>
          <pc:docMk/>
          <pc:sldMk cId="1173340725" sldId="2136"/>
        </pc:sldMkLst>
        <pc:spChg chg="add">
          <ac:chgData name="Tomáš" userId="add23078-4725-48e5-87dd-9fe2514ee9a5" providerId="ADAL" clId="{D55A6DDE-698D-4CDA-83EE-9E65CF1A0867}" dt="2020-04-10T07:31:41.744" v="5382"/>
          <ac:spMkLst>
            <pc:docMk/>
            <pc:sldMk cId="1173340725" sldId="2136"/>
            <ac:spMk id="7" creationId="{1495DB3F-26C5-4BCF-8F90-5A7D414FF16D}"/>
          </ac:spMkLst>
        </pc:spChg>
      </pc:sldChg>
      <pc:sldChg chg="addSp add">
        <pc:chgData name="Tomáš" userId="add23078-4725-48e5-87dd-9fe2514ee9a5" providerId="ADAL" clId="{D55A6DDE-698D-4CDA-83EE-9E65CF1A0867}" dt="2020-04-10T07:31:42.287" v="5383"/>
        <pc:sldMkLst>
          <pc:docMk/>
          <pc:sldMk cId="934306041" sldId="2137"/>
        </pc:sldMkLst>
        <pc:spChg chg="add">
          <ac:chgData name="Tomáš" userId="add23078-4725-48e5-87dd-9fe2514ee9a5" providerId="ADAL" clId="{D55A6DDE-698D-4CDA-83EE-9E65CF1A0867}" dt="2020-04-10T07:31:42.287" v="5383"/>
          <ac:spMkLst>
            <pc:docMk/>
            <pc:sldMk cId="934306041" sldId="2137"/>
            <ac:spMk id="7" creationId="{5BD31CCB-1EEE-4F8F-B392-A8A7B356ABB2}"/>
          </ac:spMkLst>
        </pc:spChg>
      </pc:sldChg>
      <pc:sldChg chg="addSp add">
        <pc:chgData name="Tomáš" userId="add23078-4725-48e5-87dd-9fe2514ee9a5" providerId="ADAL" clId="{D55A6DDE-698D-4CDA-83EE-9E65CF1A0867}" dt="2020-04-10T07:31:42.800" v="5384"/>
        <pc:sldMkLst>
          <pc:docMk/>
          <pc:sldMk cId="2795916121" sldId="2138"/>
        </pc:sldMkLst>
        <pc:spChg chg="add">
          <ac:chgData name="Tomáš" userId="add23078-4725-48e5-87dd-9fe2514ee9a5" providerId="ADAL" clId="{D55A6DDE-698D-4CDA-83EE-9E65CF1A0867}" dt="2020-04-10T07:31:42.800" v="5384"/>
          <ac:spMkLst>
            <pc:docMk/>
            <pc:sldMk cId="2795916121" sldId="2138"/>
            <ac:spMk id="9" creationId="{1C5D4ABB-D71C-4DB9-94C2-8C70E2A9A938}"/>
          </ac:spMkLst>
        </pc:spChg>
      </pc:sldChg>
      <pc:sldChg chg="addSp add">
        <pc:chgData name="Tomáš" userId="add23078-4725-48e5-87dd-9fe2514ee9a5" providerId="ADAL" clId="{D55A6DDE-698D-4CDA-83EE-9E65CF1A0867}" dt="2020-04-10T07:31:43.280" v="5385"/>
        <pc:sldMkLst>
          <pc:docMk/>
          <pc:sldMk cId="647128178" sldId="2139"/>
        </pc:sldMkLst>
        <pc:spChg chg="add">
          <ac:chgData name="Tomáš" userId="add23078-4725-48e5-87dd-9fe2514ee9a5" providerId="ADAL" clId="{D55A6DDE-698D-4CDA-83EE-9E65CF1A0867}" dt="2020-04-10T07:31:43.280" v="5385"/>
          <ac:spMkLst>
            <pc:docMk/>
            <pc:sldMk cId="647128178" sldId="2139"/>
            <ac:spMk id="9" creationId="{D6E40EDA-AA2D-4314-8C71-74C5D069C58C}"/>
          </ac:spMkLst>
        </pc:spChg>
      </pc:sldChg>
      <pc:sldChg chg="modSp ord">
        <pc:chgData name="Tomáš" userId="add23078-4725-48e5-87dd-9fe2514ee9a5" providerId="ADAL" clId="{D55A6DDE-698D-4CDA-83EE-9E65CF1A0867}" dt="2020-04-10T07:38:59.754" v="5602" actId="20577"/>
        <pc:sldMkLst>
          <pc:docMk/>
          <pc:sldMk cId="862546260" sldId="2225"/>
        </pc:sldMkLst>
        <pc:spChg chg="mod">
          <ac:chgData name="Tomáš" userId="add23078-4725-48e5-87dd-9fe2514ee9a5" providerId="ADAL" clId="{D55A6DDE-698D-4CDA-83EE-9E65CF1A0867}" dt="2020-04-10T07:38:59.754" v="5602" actId="20577"/>
          <ac:spMkLst>
            <pc:docMk/>
            <pc:sldMk cId="862546260" sldId="2225"/>
            <ac:spMk id="3" creationId="{E1FFA5C3-B4B8-4D87-89E3-8BFAF1CEEF34}"/>
          </ac:spMkLst>
        </pc:spChg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312372237" sldId="2226"/>
        </pc:sldMkLst>
      </pc:sldChg>
      <pc:sldChg chg="modSp ord">
        <pc:chgData name="Tomáš" userId="add23078-4725-48e5-87dd-9fe2514ee9a5" providerId="ADAL" clId="{D55A6DDE-698D-4CDA-83EE-9E65CF1A0867}" dt="2020-04-10T07:23:25.583" v="5293" actId="20577"/>
        <pc:sldMkLst>
          <pc:docMk/>
          <pc:sldMk cId="3350638142" sldId="2227"/>
        </pc:sldMkLst>
        <pc:spChg chg="mod">
          <ac:chgData name="Tomáš" userId="add23078-4725-48e5-87dd-9fe2514ee9a5" providerId="ADAL" clId="{D55A6DDE-698D-4CDA-83EE-9E65CF1A0867}" dt="2020-04-10T07:23:25.583" v="5293" actId="20577"/>
          <ac:spMkLst>
            <pc:docMk/>
            <pc:sldMk cId="3350638142" sldId="2227"/>
            <ac:spMk id="3" creationId="{C92BD112-B6CC-4D77-A2B7-E387ECCCBEA3}"/>
          </ac:spMkLst>
        </pc:spChg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373870372" sldId="2228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552261448" sldId="2229"/>
        </pc:sldMkLst>
      </pc:sldChg>
      <pc:sldChg chg="modSp ord">
        <pc:chgData name="Tomáš" userId="add23078-4725-48e5-87dd-9fe2514ee9a5" providerId="ADAL" clId="{D55A6DDE-698D-4CDA-83EE-9E65CF1A0867}" dt="2020-04-10T07:30:35.959" v="5368" actId="20577"/>
        <pc:sldMkLst>
          <pc:docMk/>
          <pc:sldMk cId="1425023448" sldId="2230"/>
        </pc:sldMkLst>
        <pc:spChg chg="mod">
          <ac:chgData name="Tomáš" userId="add23078-4725-48e5-87dd-9fe2514ee9a5" providerId="ADAL" clId="{D55A6DDE-698D-4CDA-83EE-9E65CF1A0867}" dt="2020-04-10T07:30:35.959" v="5368" actId="20577"/>
          <ac:spMkLst>
            <pc:docMk/>
            <pc:sldMk cId="1425023448" sldId="2230"/>
            <ac:spMk id="3" creationId="{AB178A1E-15DA-4336-BC54-61F58BBD7EAA}"/>
          </ac:spMkLst>
        </pc:spChg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915440174" sldId="2231"/>
        </pc:sldMkLst>
      </pc:sldChg>
      <pc:sldChg chg="modSp ord">
        <pc:chgData name="Tomáš" userId="add23078-4725-48e5-87dd-9fe2514ee9a5" providerId="ADAL" clId="{D55A6DDE-698D-4CDA-83EE-9E65CF1A0867}" dt="2020-04-10T07:36:50.040" v="5517" actId="20577"/>
        <pc:sldMkLst>
          <pc:docMk/>
          <pc:sldMk cId="2518572934" sldId="2232"/>
        </pc:sldMkLst>
        <pc:spChg chg="mod">
          <ac:chgData name="Tomáš" userId="add23078-4725-48e5-87dd-9fe2514ee9a5" providerId="ADAL" clId="{D55A6DDE-698D-4CDA-83EE-9E65CF1A0867}" dt="2020-04-10T07:36:50.040" v="5517" actId="20577"/>
          <ac:spMkLst>
            <pc:docMk/>
            <pc:sldMk cId="2518572934" sldId="2232"/>
            <ac:spMk id="2" creationId="{A0221D23-C37D-4839-9CC4-F501838407A2}"/>
          </ac:spMkLst>
        </pc:spChg>
      </pc:sldChg>
      <pc:sldChg chg="modSp ord">
        <pc:chgData name="Tomáš" userId="add23078-4725-48e5-87dd-9fe2514ee9a5" providerId="ADAL" clId="{D55A6DDE-698D-4CDA-83EE-9E65CF1A0867}" dt="2020-04-10T07:36:53.024" v="5519" actId="20577"/>
        <pc:sldMkLst>
          <pc:docMk/>
          <pc:sldMk cId="1581186927" sldId="2233"/>
        </pc:sldMkLst>
        <pc:spChg chg="mod">
          <ac:chgData name="Tomáš" userId="add23078-4725-48e5-87dd-9fe2514ee9a5" providerId="ADAL" clId="{D55A6DDE-698D-4CDA-83EE-9E65CF1A0867}" dt="2020-04-10T07:36:53.024" v="5519" actId="20577"/>
          <ac:spMkLst>
            <pc:docMk/>
            <pc:sldMk cId="1581186927" sldId="2233"/>
            <ac:spMk id="2" creationId="{2643A605-0BEC-443A-906E-3DD7CCB1B7F1}"/>
          </ac:spMkLst>
        </pc:spChg>
      </pc:sldChg>
      <pc:sldChg chg="modSp ord">
        <pc:chgData name="Tomáš" userId="add23078-4725-48e5-87dd-9fe2514ee9a5" providerId="ADAL" clId="{D55A6DDE-698D-4CDA-83EE-9E65CF1A0867}" dt="2020-04-10T07:37:16.992" v="5536" actId="20577"/>
        <pc:sldMkLst>
          <pc:docMk/>
          <pc:sldMk cId="1980307113" sldId="2234"/>
        </pc:sldMkLst>
        <pc:spChg chg="mod">
          <ac:chgData name="Tomáš" userId="add23078-4725-48e5-87dd-9fe2514ee9a5" providerId="ADAL" clId="{D55A6DDE-698D-4CDA-83EE-9E65CF1A0867}" dt="2020-04-10T07:37:01.696" v="5524" actId="20577"/>
          <ac:spMkLst>
            <pc:docMk/>
            <pc:sldMk cId="1980307113" sldId="2234"/>
            <ac:spMk id="2" creationId="{E720EAED-82A1-4B46-ABCE-3B634EDC76D6}"/>
          </ac:spMkLst>
        </pc:spChg>
        <pc:spChg chg="mod">
          <ac:chgData name="Tomáš" userId="add23078-4725-48e5-87dd-9fe2514ee9a5" providerId="ADAL" clId="{D55A6DDE-698D-4CDA-83EE-9E65CF1A0867}" dt="2020-04-10T07:37:16.992" v="5536" actId="20577"/>
          <ac:spMkLst>
            <pc:docMk/>
            <pc:sldMk cId="1980307113" sldId="2234"/>
            <ac:spMk id="3" creationId="{24416DC8-723B-4A23-8495-4761A72D7021}"/>
          </ac:spMkLst>
        </pc:spChg>
      </pc:sldChg>
      <pc:sldChg chg="modSp ord">
        <pc:chgData name="Tomáš" userId="add23078-4725-48e5-87dd-9fe2514ee9a5" providerId="ADAL" clId="{D55A6DDE-698D-4CDA-83EE-9E65CF1A0867}" dt="2020-04-10T07:37:42.176" v="5554" actId="20577"/>
        <pc:sldMkLst>
          <pc:docMk/>
          <pc:sldMk cId="1633771021" sldId="2235"/>
        </pc:sldMkLst>
        <pc:spChg chg="mod">
          <ac:chgData name="Tomáš" userId="add23078-4725-48e5-87dd-9fe2514ee9a5" providerId="ADAL" clId="{D55A6DDE-698D-4CDA-83EE-9E65CF1A0867}" dt="2020-04-10T07:37:33.216" v="5544" actId="20577"/>
          <ac:spMkLst>
            <pc:docMk/>
            <pc:sldMk cId="1633771021" sldId="2235"/>
            <ac:spMk id="2" creationId="{8A10E54C-CACF-40CB-A3C7-C78AB069F5E1}"/>
          </ac:spMkLst>
        </pc:spChg>
        <pc:spChg chg="mod">
          <ac:chgData name="Tomáš" userId="add23078-4725-48e5-87dd-9fe2514ee9a5" providerId="ADAL" clId="{D55A6DDE-698D-4CDA-83EE-9E65CF1A0867}" dt="2020-04-10T07:37:42.176" v="5554" actId="20577"/>
          <ac:spMkLst>
            <pc:docMk/>
            <pc:sldMk cId="1633771021" sldId="2235"/>
            <ac:spMk id="3" creationId="{E16F788F-6589-486D-A637-860B9B552294}"/>
          </ac:spMkLst>
        </pc:spChg>
      </pc:sldChg>
      <pc:sldChg chg="modSp ord">
        <pc:chgData name="Tomáš" userId="add23078-4725-48e5-87dd-9fe2514ee9a5" providerId="ADAL" clId="{D55A6DDE-698D-4CDA-83EE-9E65CF1A0867}" dt="2020-04-10T07:36:46.371" v="5515" actId="20577"/>
        <pc:sldMkLst>
          <pc:docMk/>
          <pc:sldMk cId="3401228109" sldId="2236"/>
        </pc:sldMkLst>
        <pc:spChg chg="mod">
          <ac:chgData name="Tomáš" userId="add23078-4725-48e5-87dd-9fe2514ee9a5" providerId="ADAL" clId="{D55A6DDE-698D-4CDA-83EE-9E65CF1A0867}" dt="2020-04-10T07:36:46.371" v="5515" actId="20577"/>
          <ac:spMkLst>
            <pc:docMk/>
            <pc:sldMk cId="3401228109" sldId="2236"/>
            <ac:spMk id="2" creationId="{CC4A44FD-7F70-4D7F-BC0F-0708A78E2C1D}"/>
          </ac:spMkLst>
        </pc:spChg>
      </pc:sldChg>
      <pc:sldChg chg="modSp ord">
        <pc:chgData name="Tomáš" userId="add23078-4725-48e5-87dd-9fe2514ee9a5" providerId="ADAL" clId="{D55A6DDE-698D-4CDA-83EE-9E65CF1A0867}" dt="2020-04-10T07:38:05.793" v="5566" actId="20577"/>
        <pc:sldMkLst>
          <pc:docMk/>
          <pc:sldMk cId="1129603215" sldId="2237"/>
        </pc:sldMkLst>
        <pc:spChg chg="mod">
          <ac:chgData name="Tomáš" userId="add23078-4725-48e5-87dd-9fe2514ee9a5" providerId="ADAL" clId="{D55A6DDE-698D-4CDA-83EE-9E65CF1A0867}" dt="2020-04-10T07:38:05.793" v="5566" actId="20577"/>
          <ac:spMkLst>
            <pc:docMk/>
            <pc:sldMk cId="1129603215" sldId="2237"/>
            <ac:spMk id="2" creationId="{B8DAD08E-361E-4C30-8CFD-1F924B5FE3BF}"/>
          </ac:spMkLst>
        </pc:spChg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067420058" sldId="2238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255649911" sldId="2239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918144350" sldId="2240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786865996" sldId="2241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410623837" sldId="2242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7328524" sldId="2243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09434893" sldId="2244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967664621" sldId="2245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481010218" sldId="2246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628428496" sldId="2247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885429906" sldId="2248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903328488" sldId="2249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287113774" sldId="2250"/>
        </pc:sldMkLst>
      </pc:sldChg>
      <pc:sldChg chg="modSp ord">
        <pc:chgData name="Tomáš" userId="add23078-4725-48e5-87dd-9fe2514ee9a5" providerId="ADAL" clId="{D55A6DDE-698D-4CDA-83EE-9E65CF1A0867}" dt="2020-04-10T07:38:10.336" v="5568" actId="20577"/>
        <pc:sldMkLst>
          <pc:docMk/>
          <pc:sldMk cId="257862510" sldId="2251"/>
        </pc:sldMkLst>
        <pc:spChg chg="mod">
          <ac:chgData name="Tomáš" userId="add23078-4725-48e5-87dd-9fe2514ee9a5" providerId="ADAL" clId="{D55A6DDE-698D-4CDA-83EE-9E65CF1A0867}" dt="2020-04-10T07:38:10.336" v="5568" actId="20577"/>
          <ac:spMkLst>
            <pc:docMk/>
            <pc:sldMk cId="257862510" sldId="2251"/>
            <ac:spMk id="2" creationId="{5E427F2B-3E4D-4C10-9A90-8CB8C757B812}"/>
          </ac:spMkLst>
        </pc:spChg>
      </pc:sldChg>
      <pc:sldChg chg="modSp ord">
        <pc:chgData name="Tomáš" userId="add23078-4725-48e5-87dd-9fe2514ee9a5" providerId="ADAL" clId="{D55A6DDE-698D-4CDA-83EE-9E65CF1A0867}" dt="2020-04-10T07:37:45.608" v="5556" actId="20577"/>
        <pc:sldMkLst>
          <pc:docMk/>
          <pc:sldMk cId="909105190" sldId="2252"/>
        </pc:sldMkLst>
        <pc:spChg chg="mod">
          <ac:chgData name="Tomáš" userId="add23078-4725-48e5-87dd-9fe2514ee9a5" providerId="ADAL" clId="{D55A6DDE-698D-4CDA-83EE-9E65CF1A0867}" dt="2020-04-10T07:37:45.608" v="5556" actId="20577"/>
          <ac:spMkLst>
            <pc:docMk/>
            <pc:sldMk cId="909105190" sldId="2252"/>
            <ac:spMk id="2" creationId="{76BB6A0F-706C-4A7F-8A98-C50A15415DC8}"/>
          </ac:spMkLst>
        </pc:spChg>
      </pc:sldChg>
      <pc:sldChg chg="modSp ord">
        <pc:chgData name="Tomáš" userId="add23078-4725-48e5-87dd-9fe2514ee9a5" providerId="ADAL" clId="{D55A6DDE-698D-4CDA-83EE-9E65CF1A0867}" dt="2020-04-10T07:37:50.496" v="5558" actId="20577"/>
        <pc:sldMkLst>
          <pc:docMk/>
          <pc:sldMk cId="3849391754" sldId="2253"/>
        </pc:sldMkLst>
        <pc:spChg chg="mod">
          <ac:chgData name="Tomáš" userId="add23078-4725-48e5-87dd-9fe2514ee9a5" providerId="ADAL" clId="{D55A6DDE-698D-4CDA-83EE-9E65CF1A0867}" dt="2020-04-10T07:37:50.496" v="5558" actId="20577"/>
          <ac:spMkLst>
            <pc:docMk/>
            <pc:sldMk cId="3849391754" sldId="2253"/>
            <ac:spMk id="2" creationId="{DE31E00C-3CA2-4827-AFA8-7045F916245D}"/>
          </ac:spMkLst>
        </pc:spChg>
      </pc:sldChg>
      <pc:sldChg chg="modSp ord">
        <pc:chgData name="Tomáš" userId="add23078-4725-48e5-87dd-9fe2514ee9a5" providerId="ADAL" clId="{D55A6DDE-698D-4CDA-83EE-9E65CF1A0867}" dt="2020-04-10T07:37:54.432" v="5560" actId="20577"/>
        <pc:sldMkLst>
          <pc:docMk/>
          <pc:sldMk cId="2254484218" sldId="2254"/>
        </pc:sldMkLst>
        <pc:spChg chg="mod">
          <ac:chgData name="Tomáš" userId="add23078-4725-48e5-87dd-9fe2514ee9a5" providerId="ADAL" clId="{D55A6DDE-698D-4CDA-83EE-9E65CF1A0867}" dt="2020-04-10T07:37:54.432" v="5560" actId="20577"/>
          <ac:spMkLst>
            <pc:docMk/>
            <pc:sldMk cId="2254484218" sldId="2254"/>
            <ac:spMk id="2" creationId="{762F461C-6584-4273-BD5F-E5DDEABC8914}"/>
          </ac:spMkLst>
        </pc:spChg>
      </pc:sldChg>
      <pc:sldChg chg="modSp ord">
        <pc:chgData name="Tomáš" userId="add23078-4725-48e5-87dd-9fe2514ee9a5" providerId="ADAL" clId="{D55A6DDE-698D-4CDA-83EE-9E65CF1A0867}" dt="2020-04-10T07:37:58.776" v="5562" actId="20577"/>
        <pc:sldMkLst>
          <pc:docMk/>
          <pc:sldMk cId="2500423975" sldId="2255"/>
        </pc:sldMkLst>
        <pc:spChg chg="mod">
          <ac:chgData name="Tomáš" userId="add23078-4725-48e5-87dd-9fe2514ee9a5" providerId="ADAL" clId="{D55A6DDE-698D-4CDA-83EE-9E65CF1A0867}" dt="2020-04-10T07:37:58.776" v="5562" actId="20577"/>
          <ac:spMkLst>
            <pc:docMk/>
            <pc:sldMk cId="2500423975" sldId="2255"/>
            <ac:spMk id="2" creationId="{2840CC02-3CBE-49A9-89EA-681CD31410BA}"/>
          </ac:spMkLst>
        </pc:spChg>
      </pc:sldChg>
      <pc:sldChg chg="modSp ord">
        <pc:chgData name="Tomáš" userId="add23078-4725-48e5-87dd-9fe2514ee9a5" providerId="ADAL" clId="{D55A6DDE-698D-4CDA-83EE-9E65CF1A0867}" dt="2020-04-10T07:38:02.248" v="5564" actId="20577"/>
        <pc:sldMkLst>
          <pc:docMk/>
          <pc:sldMk cId="3595874876" sldId="2256"/>
        </pc:sldMkLst>
        <pc:spChg chg="mod">
          <ac:chgData name="Tomáš" userId="add23078-4725-48e5-87dd-9fe2514ee9a5" providerId="ADAL" clId="{D55A6DDE-698D-4CDA-83EE-9E65CF1A0867}" dt="2020-04-10T07:38:02.248" v="5564" actId="20577"/>
          <ac:spMkLst>
            <pc:docMk/>
            <pc:sldMk cId="3595874876" sldId="2256"/>
            <ac:spMk id="2" creationId="{8D013D41-BD06-4CB2-A588-6F81D489A548}"/>
          </ac:spMkLst>
        </pc:spChg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4190797106" sldId="2257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657791223" sldId="2258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487490179" sldId="2259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4008027192" sldId="2260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347535814" sldId="2261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253559714" sldId="2262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951250994" sldId="2263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156998525" sldId="2264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199044055" sldId="2265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834643956" sldId="2266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486543247" sldId="2267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995923758" sldId="2268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9852405" sldId="2269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580211046" sldId="2270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950907566" sldId="2271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870042305" sldId="2272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722618410" sldId="2273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091395322" sldId="2274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08331518" sldId="2275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339836809" sldId="2276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4001747812" sldId="2277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152778005" sldId="2278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836221956" sldId="2279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382159336" sldId="2280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43468167" sldId="2281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342700184" sldId="2282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459600561" sldId="2283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656555223" sldId="2284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585138459" sldId="2285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920257826" sldId="2286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547435454" sldId="2287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127546876" sldId="2288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658125365" sldId="2289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757160019" sldId="2290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337301354" sldId="2291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190516228" sldId="2292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2476327296" sldId="2293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360097767" sldId="2294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531459430" sldId="2295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657031101" sldId="2296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703883658" sldId="2297"/>
        </pc:sldMkLst>
      </pc:sldChg>
      <pc:sldChg chg="ord">
        <pc:chgData name="Tomáš" userId="add23078-4725-48e5-87dd-9fe2514ee9a5" providerId="ADAL" clId="{D55A6DDE-698D-4CDA-83EE-9E65CF1A0867}" dt="2020-04-09T05:05:04.777" v="1"/>
        <pc:sldMkLst>
          <pc:docMk/>
          <pc:sldMk cId="3989929809" sldId="2298"/>
        </pc:sldMkLst>
      </pc:sldChg>
      <pc:sldChg chg="modSp add del">
        <pc:chgData name="Tomáš" userId="add23078-4725-48e5-87dd-9fe2514ee9a5" providerId="ADAL" clId="{D55A6DDE-698D-4CDA-83EE-9E65CF1A0867}" dt="2020-04-10T07:38:14.885" v="5569" actId="2696"/>
        <pc:sldMkLst>
          <pc:docMk/>
          <pc:sldMk cId="515210841" sldId="2299"/>
        </pc:sldMkLst>
        <pc:spChg chg="mod">
          <ac:chgData name="Tomáš" userId="add23078-4725-48e5-87dd-9fe2514ee9a5" providerId="ADAL" clId="{D55A6DDE-698D-4CDA-83EE-9E65CF1A0867}" dt="2020-04-09T14:03:19.673" v="15" actId="20577"/>
          <ac:spMkLst>
            <pc:docMk/>
            <pc:sldMk cId="515210841" sldId="2299"/>
            <ac:spMk id="2" creationId="{A09CBD7E-E46E-4E37-9DDF-B4C0B26036F9}"/>
          </ac:spMkLst>
        </pc:spChg>
        <pc:spChg chg="mod">
          <ac:chgData name="Tomáš" userId="add23078-4725-48e5-87dd-9fe2514ee9a5" providerId="ADAL" clId="{D55A6DDE-698D-4CDA-83EE-9E65CF1A0867}" dt="2020-04-10T06:27:45.225" v="3985" actId="27636"/>
          <ac:spMkLst>
            <pc:docMk/>
            <pc:sldMk cId="515210841" sldId="2299"/>
            <ac:spMk id="3" creationId="{FA1D5F40-BD63-48A4-B185-8BA2BDAC969C}"/>
          </ac:spMkLst>
        </pc:spChg>
      </pc:sldChg>
      <pc:sldChg chg="modSp add">
        <pc:chgData name="Tomáš" userId="add23078-4725-48e5-87dd-9fe2514ee9a5" providerId="ADAL" clId="{D55A6DDE-698D-4CDA-83EE-9E65CF1A0867}" dt="2020-04-09T16:14:20.168" v="172" actId="20577"/>
        <pc:sldMkLst>
          <pc:docMk/>
          <pc:sldMk cId="3541265023" sldId="2300"/>
        </pc:sldMkLst>
        <pc:spChg chg="mod">
          <ac:chgData name="Tomáš" userId="add23078-4725-48e5-87dd-9fe2514ee9a5" providerId="ADAL" clId="{D55A6DDE-698D-4CDA-83EE-9E65CF1A0867}" dt="2020-04-09T16:14:20.168" v="172" actId="20577"/>
          <ac:spMkLst>
            <pc:docMk/>
            <pc:sldMk cId="3541265023" sldId="2300"/>
            <ac:spMk id="2" creationId="{E720EAED-82A1-4B46-ABCE-3B634EDC76D6}"/>
          </ac:spMkLst>
        </pc:spChg>
      </pc:sldChg>
      <pc:sldChg chg="addSp delSp modSp add">
        <pc:chgData name="Tomáš" userId="add23078-4725-48e5-87dd-9fe2514ee9a5" providerId="ADAL" clId="{D55A6DDE-698D-4CDA-83EE-9E65CF1A0867}" dt="2020-04-09T16:18:13.307" v="532" actId="108"/>
        <pc:sldMkLst>
          <pc:docMk/>
          <pc:sldMk cId="362229688" sldId="2301"/>
        </pc:sldMkLst>
        <pc:spChg chg="del">
          <ac:chgData name="Tomáš" userId="add23078-4725-48e5-87dd-9fe2514ee9a5" providerId="ADAL" clId="{D55A6DDE-698D-4CDA-83EE-9E65CF1A0867}" dt="2020-04-09T16:17:41.657" v="512"/>
          <ac:spMkLst>
            <pc:docMk/>
            <pc:sldMk cId="362229688" sldId="2301"/>
            <ac:spMk id="2" creationId="{9E0F58D4-9605-45B8-948C-A0E1D6119F6C}"/>
          </ac:spMkLst>
        </pc:spChg>
        <pc:spChg chg="del">
          <ac:chgData name="Tomáš" userId="add23078-4725-48e5-87dd-9fe2514ee9a5" providerId="ADAL" clId="{D55A6DDE-698D-4CDA-83EE-9E65CF1A0867}" dt="2020-04-09T16:17:41.657" v="512"/>
          <ac:spMkLst>
            <pc:docMk/>
            <pc:sldMk cId="362229688" sldId="2301"/>
            <ac:spMk id="3" creationId="{5DEDBCE3-9DB3-4240-AC9F-429791DFDCED}"/>
          </ac:spMkLst>
        </pc:spChg>
        <pc:spChg chg="add mod">
          <ac:chgData name="Tomáš" userId="add23078-4725-48e5-87dd-9fe2514ee9a5" providerId="ADAL" clId="{D55A6DDE-698D-4CDA-83EE-9E65CF1A0867}" dt="2020-04-09T16:17:57.240" v="531" actId="20577"/>
          <ac:spMkLst>
            <pc:docMk/>
            <pc:sldMk cId="362229688" sldId="2301"/>
            <ac:spMk id="7" creationId="{EBC2DE86-3B92-4E39-91C6-186AC080785A}"/>
          </ac:spMkLst>
        </pc:spChg>
        <pc:picChg chg="add mod">
          <ac:chgData name="Tomáš" userId="add23078-4725-48e5-87dd-9fe2514ee9a5" providerId="ADAL" clId="{D55A6DDE-698D-4CDA-83EE-9E65CF1A0867}" dt="2020-04-09T16:18:13.307" v="532" actId="108"/>
          <ac:picMkLst>
            <pc:docMk/>
            <pc:sldMk cId="362229688" sldId="2301"/>
            <ac:picMk id="8" creationId="{911B45CF-FE79-464E-9004-A99637741538}"/>
          </ac:picMkLst>
        </pc:picChg>
      </pc:sldChg>
      <pc:sldChg chg="addSp delSp modSp add">
        <pc:chgData name="Tomáš" userId="add23078-4725-48e5-87dd-9fe2514ee9a5" providerId="ADAL" clId="{D55A6DDE-698D-4CDA-83EE-9E65CF1A0867}" dt="2020-04-09T16:43:50.826" v="608" actId="1076"/>
        <pc:sldMkLst>
          <pc:docMk/>
          <pc:sldMk cId="4177708751" sldId="2302"/>
        </pc:sldMkLst>
        <pc:spChg chg="mod">
          <ac:chgData name="Tomáš" userId="add23078-4725-48e5-87dd-9fe2514ee9a5" providerId="ADAL" clId="{D55A6DDE-698D-4CDA-83EE-9E65CF1A0867}" dt="2020-04-09T16:18:29.888" v="545" actId="20577"/>
          <ac:spMkLst>
            <pc:docMk/>
            <pc:sldMk cId="4177708751" sldId="2302"/>
            <ac:spMk id="2" creationId="{A5291885-8955-4FAC-912B-49F294CB8F2B}"/>
          </ac:spMkLst>
        </pc:spChg>
        <pc:spChg chg="add del mod">
          <ac:chgData name="Tomáš" userId="add23078-4725-48e5-87dd-9fe2514ee9a5" providerId="ADAL" clId="{D55A6DDE-698D-4CDA-83EE-9E65CF1A0867}" dt="2020-04-09T16:43:00.388" v="547"/>
          <ac:spMkLst>
            <pc:docMk/>
            <pc:sldMk cId="4177708751" sldId="2302"/>
            <ac:spMk id="6" creationId="{77BBD215-2F47-4092-A482-0F15BB305F88}"/>
          </ac:spMkLst>
        </pc:spChg>
        <pc:spChg chg="add del mod">
          <ac:chgData name="Tomáš" userId="add23078-4725-48e5-87dd-9fe2514ee9a5" providerId="ADAL" clId="{D55A6DDE-698D-4CDA-83EE-9E65CF1A0867}" dt="2020-04-09T16:43:07.246" v="548"/>
          <ac:spMkLst>
            <pc:docMk/>
            <pc:sldMk cId="4177708751" sldId="2302"/>
            <ac:spMk id="7" creationId="{F4F25A2B-EC6D-49A6-94A9-BCDB9FC866BF}"/>
          </ac:spMkLst>
        </pc:spChg>
        <pc:spChg chg="add mod">
          <ac:chgData name="Tomáš" userId="add23078-4725-48e5-87dd-9fe2514ee9a5" providerId="ADAL" clId="{D55A6DDE-698D-4CDA-83EE-9E65CF1A0867}" dt="2020-04-09T16:43:47.138" v="607" actId="20577"/>
          <ac:spMkLst>
            <pc:docMk/>
            <pc:sldMk cId="4177708751" sldId="2302"/>
            <ac:spMk id="9" creationId="{990D19C1-6036-4E81-85A2-6F1660223C87}"/>
          </ac:spMkLst>
        </pc:spChg>
        <pc:picChg chg="add mod">
          <ac:chgData name="Tomáš" userId="add23078-4725-48e5-87dd-9fe2514ee9a5" providerId="ADAL" clId="{D55A6DDE-698D-4CDA-83EE-9E65CF1A0867}" dt="2020-04-09T16:43:50.826" v="608" actId="1076"/>
          <ac:picMkLst>
            <pc:docMk/>
            <pc:sldMk cId="4177708751" sldId="2302"/>
            <ac:picMk id="8" creationId="{BFC6FA0F-D85D-4EBC-80A5-B2F797D2FACA}"/>
          </ac:picMkLst>
        </pc:picChg>
      </pc:sldChg>
      <pc:sldChg chg="modSp add">
        <pc:chgData name="Tomáš" userId="add23078-4725-48e5-87dd-9fe2514ee9a5" providerId="ADAL" clId="{D55A6DDE-698D-4CDA-83EE-9E65CF1A0867}" dt="2020-04-10T07:37:24.424" v="5539" actId="20577"/>
        <pc:sldMkLst>
          <pc:docMk/>
          <pc:sldMk cId="928296625" sldId="2303"/>
        </pc:sldMkLst>
        <pc:spChg chg="mod">
          <ac:chgData name="Tomáš" userId="add23078-4725-48e5-87dd-9fe2514ee9a5" providerId="ADAL" clId="{D55A6DDE-698D-4CDA-83EE-9E65CF1A0867}" dt="2020-04-10T07:37:24.424" v="5539" actId="20577"/>
          <ac:spMkLst>
            <pc:docMk/>
            <pc:sldMk cId="928296625" sldId="2303"/>
            <ac:spMk id="2" creationId="{E720EAED-82A1-4B46-ABCE-3B634EDC76D6}"/>
          </ac:spMkLst>
        </pc:spChg>
      </pc:sldChg>
      <pc:sldChg chg="add del">
        <pc:chgData name="Tomáš" userId="add23078-4725-48e5-87dd-9fe2514ee9a5" providerId="ADAL" clId="{D55A6DDE-698D-4CDA-83EE-9E65CF1A0867}" dt="2020-04-10T04:09:37.803" v="1444" actId="2696"/>
        <pc:sldMkLst>
          <pc:docMk/>
          <pc:sldMk cId="1111166020" sldId="2303"/>
        </pc:sldMkLst>
      </pc:sldChg>
      <pc:sldChg chg="addSp delSp modSp add">
        <pc:chgData name="Tomáš" userId="add23078-4725-48e5-87dd-9fe2514ee9a5" providerId="ADAL" clId="{D55A6DDE-698D-4CDA-83EE-9E65CF1A0867}" dt="2020-04-10T07:37:07.777" v="5527" actId="20577"/>
        <pc:sldMkLst>
          <pc:docMk/>
          <pc:sldMk cId="2846493930" sldId="2304"/>
        </pc:sldMkLst>
        <pc:spChg chg="mod">
          <ac:chgData name="Tomáš" userId="add23078-4725-48e5-87dd-9fe2514ee9a5" providerId="ADAL" clId="{D55A6DDE-698D-4CDA-83EE-9E65CF1A0867}" dt="2020-04-10T07:37:07.777" v="5527" actId="20577"/>
          <ac:spMkLst>
            <pc:docMk/>
            <pc:sldMk cId="2846493930" sldId="2304"/>
            <ac:spMk id="2" creationId="{13E9475D-F973-4E02-B7B7-BEFC4E4D6DBB}"/>
          </ac:spMkLst>
        </pc:spChg>
        <pc:spChg chg="mod">
          <ac:chgData name="Tomáš" userId="add23078-4725-48e5-87dd-9fe2514ee9a5" providerId="ADAL" clId="{D55A6DDE-698D-4CDA-83EE-9E65CF1A0867}" dt="2020-04-10T04:21:03.759" v="1782" actId="27636"/>
          <ac:spMkLst>
            <pc:docMk/>
            <pc:sldMk cId="2846493930" sldId="2304"/>
            <ac:spMk id="3" creationId="{2FDDAB45-9766-429E-A686-BA96FD6233BC}"/>
          </ac:spMkLst>
        </pc:spChg>
        <pc:picChg chg="add mod">
          <ac:chgData name="Tomáš" userId="add23078-4725-48e5-87dd-9fe2514ee9a5" providerId="ADAL" clId="{D55A6DDE-698D-4CDA-83EE-9E65CF1A0867}" dt="2020-04-10T04:21:06.138" v="1783" actId="1076"/>
          <ac:picMkLst>
            <pc:docMk/>
            <pc:sldMk cId="2846493930" sldId="2304"/>
            <ac:picMk id="7" creationId="{42817208-A527-41CA-B4CC-2ADE2F89441D}"/>
          </ac:picMkLst>
        </pc:picChg>
        <pc:picChg chg="add mod ord">
          <ac:chgData name="Tomáš" userId="add23078-4725-48e5-87dd-9fe2514ee9a5" providerId="ADAL" clId="{D55A6DDE-698D-4CDA-83EE-9E65CF1A0867}" dt="2020-04-10T04:21:34.010" v="1790" actId="1076"/>
          <ac:picMkLst>
            <pc:docMk/>
            <pc:sldMk cId="2846493930" sldId="2304"/>
            <ac:picMk id="8" creationId="{80F7998D-482F-4E08-AC8B-56AF76EB9A92}"/>
          </ac:picMkLst>
        </pc:picChg>
        <pc:picChg chg="add mod">
          <ac:chgData name="Tomáš" userId="add23078-4725-48e5-87dd-9fe2514ee9a5" providerId="ADAL" clId="{D55A6DDE-698D-4CDA-83EE-9E65CF1A0867}" dt="2020-04-10T04:21:27.818" v="1788" actId="108"/>
          <ac:picMkLst>
            <pc:docMk/>
            <pc:sldMk cId="2846493930" sldId="2304"/>
            <ac:picMk id="9" creationId="{EE718244-93C3-4BDB-B915-2185EE40E508}"/>
          </ac:picMkLst>
        </pc:picChg>
        <pc:picChg chg="add del">
          <ac:chgData name="Tomáš" userId="add23078-4725-48e5-87dd-9fe2514ee9a5" providerId="ADAL" clId="{D55A6DDE-698D-4CDA-83EE-9E65CF1A0867}" dt="2020-04-10T04:22:22.040" v="1792" actId="478"/>
          <ac:picMkLst>
            <pc:docMk/>
            <pc:sldMk cId="2846493930" sldId="2304"/>
            <ac:picMk id="10" creationId="{38320776-A48C-419B-A271-6703EB10641D}"/>
          </ac:picMkLst>
        </pc:picChg>
        <pc:picChg chg="add mod">
          <ac:chgData name="Tomáš" userId="add23078-4725-48e5-87dd-9fe2514ee9a5" providerId="ADAL" clId="{D55A6DDE-698D-4CDA-83EE-9E65CF1A0867}" dt="2020-04-10T04:25:41.472" v="1836" actId="108"/>
          <ac:picMkLst>
            <pc:docMk/>
            <pc:sldMk cId="2846493930" sldId="2304"/>
            <ac:picMk id="11" creationId="{08775F12-83CC-4BD4-A366-DFC00EFD480D}"/>
          </ac:picMkLst>
        </pc:picChg>
      </pc:sldChg>
      <pc:sldChg chg="addSp delSp modSp add">
        <pc:chgData name="Tomáš" userId="add23078-4725-48e5-87dd-9fe2514ee9a5" providerId="ADAL" clId="{D55A6DDE-698D-4CDA-83EE-9E65CF1A0867}" dt="2020-04-10T07:37:28.675" v="5542" actId="20577"/>
        <pc:sldMkLst>
          <pc:docMk/>
          <pc:sldMk cId="607179115" sldId="2305"/>
        </pc:sldMkLst>
        <pc:spChg chg="mod">
          <ac:chgData name="Tomáš" userId="add23078-4725-48e5-87dd-9fe2514ee9a5" providerId="ADAL" clId="{D55A6DDE-698D-4CDA-83EE-9E65CF1A0867}" dt="2020-04-10T07:37:28.675" v="5542" actId="20577"/>
          <ac:spMkLst>
            <pc:docMk/>
            <pc:sldMk cId="607179115" sldId="2305"/>
            <ac:spMk id="2" creationId="{A982EFCE-7E30-449A-BC66-65F7565F22C8}"/>
          </ac:spMkLst>
        </pc:spChg>
        <pc:spChg chg="del">
          <ac:chgData name="Tomáš" userId="add23078-4725-48e5-87dd-9fe2514ee9a5" providerId="ADAL" clId="{D55A6DDE-698D-4CDA-83EE-9E65CF1A0867}" dt="2020-04-10T05:38:36.312" v="2140"/>
          <ac:spMkLst>
            <pc:docMk/>
            <pc:sldMk cId="607179115" sldId="2305"/>
            <ac:spMk id="3" creationId="{1FA55281-6F33-41C7-8CF0-6883DA357635}"/>
          </ac:spMkLst>
        </pc:spChg>
        <pc:spChg chg="add del mod">
          <ac:chgData name="Tomáš" userId="add23078-4725-48e5-87dd-9fe2514ee9a5" providerId="ADAL" clId="{D55A6DDE-698D-4CDA-83EE-9E65CF1A0867}" dt="2020-04-10T05:38:43.887" v="2141"/>
          <ac:spMkLst>
            <pc:docMk/>
            <pc:sldMk cId="607179115" sldId="2305"/>
            <ac:spMk id="8" creationId="{79C6C433-8045-4683-ABC1-AACDC20F78C4}"/>
          </ac:spMkLst>
        </pc:spChg>
        <pc:picChg chg="add mod">
          <ac:chgData name="Tomáš" userId="add23078-4725-48e5-87dd-9fe2514ee9a5" providerId="ADAL" clId="{D55A6DDE-698D-4CDA-83EE-9E65CF1A0867}" dt="2020-04-10T05:35:13.065" v="2139" actId="108"/>
          <ac:picMkLst>
            <pc:docMk/>
            <pc:sldMk cId="607179115" sldId="2305"/>
            <ac:picMk id="7" creationId="{14F44162-51C4-463C-843D-35101FD0238A}"/>
          </ac:picMkLst>
        </pc:picChg>
        <pc:picChg chg="add mod">
          <ac:chgData name="Tomáš" userId="add23078-4725-48e5-87dd-9fe2514ee9a5" providerId="ADAL" clId="{D55A6DDE-698D-4CDA-83EE-9E65CF1A0867}" dt="2020-04-10T05:39:36.993" v="2153" actId="108"/>
          <ac:picMkLst>
            <pc:docMk/>
            <pc:sldMk cId="607179115" sldId="2305"/>
            <ac:picMk id="9" creationId="{6930256B-1BC4-4267-9041-D71707A46AE0}"/>
          </ac:picMkLst>
        </pc:picChg>
        <pc:picChg chg="add mod">
          <ac:chgData name="Tomáš" userId="add23078-4725-48e5-87dd-9fe2514ee9a5" providerId="ADAL" clId="{D55A6DDE-698D-4CDA-83EE-9E65CF1A0867}" dt="2020-04-10T05:39:39.073" v="2154" actId="108"/>
          <ac:picMkLst>
            <pc:docMk/>
            <pc:sldMk cId="607179115" sldId="2305"/>
            <ac:picMk id="10" creationId="{C77C53EC-9BAC-4E95-9FFE-235B4F83C768}"/>
          </ac:picMkLst>
        </pc:picChg>
      </pc:sldChg>
      <pc:sldChg chg="addSp delSp modSp add">
        <pc:chgData name="Tomáš" userId="add23078-4725-48e5-87dd-9fe2514ee9a5" providerId="ADAL" clId="{D55A6DDE-698D-4CDA-83EE-9E65CF1A0867}" dt="2020-04-10T05:01:49.342" v="2082" actId="108"/>
        <pc:sldMkLst>
          <pc:docMk/>
          <pc:sldMk cId="2627670125" sldId="2306"/>
        </pc:sldMkLst>
        <pc:spChg chg="mod">
          <ac:chgData name="Tomáš" userId="add23078-4725-48e5-87dd-9fe2514ee9a5" providerId="ADAL" clId="{D55A6DDE-698D-4CDA-83EE-9E65CF1A0867}" dt="2020-04-10T04:17:35.475" v="1633" actId="20577"/>
          <ac:spMkLst>
            <pc:docMk/>
            <pc:sldMk cId="2627670125" sldId="2306"/>
            <ac:spMk id="2" creationId="{9A122421-BEFD-4D16-872F-DC88CCF47BF9}"/>
          </ac:spMkLst>
        </pc:spChg>
        <pc:spChg chg="mod">
          <ac:chgData name="Tomáš" userId="add23078-4725-48e5-87dd-9fe2514ee9a5" providerId="ADAL" clId="{D55A6DDE-698D-4CDA-83EE-9E65CF1A0867}" dt="2020-04-10T05:00:18.911" v="2067" actId="20577"/>
          <ac:spMkLst>
            <pc:docMk/>
            <pc:sldMk cId="2627670125" sldId="2306"/>
            <ac:spMk id="3" creationId="{F5565981-4AE3-456D-BD39-08BEFADEE364}"/>
          </ac:spMkLst>
        </pc:spChg>
        <pc:picChg chg="add del mod">
          <ac:chgData name="Tomáš" userId="add23078-4725-48e5-87dd-9fe2514ee9a5" providerId="ADAL" clId="{D55A6DDE-698D-4CDA-83EE-9E65CF1A0867}" dt="2020-04-10T05:00:46.045" v="2070" actId="478"/>
          <ac:picMkLst>
            <pc:docMk/>
            <pc:sldMk cId="2627670125" sldId="2306"/>
            <ac:picMk id="7" creationId="{72ADC676-EF0D-4369-8F45-93157A3B058D}"/>
          </ac:picMkLst>
        </pc:picChg>
        <pc:picChg chg="add del mod ord">
          <ac:chgData name="Tomáš" userId="add23078-4725-48e5-87dd-9fe2514ee9a5" providerId="ADAL" clId="{D55A6DDE-698D-4CDA-83EE-9E65CF1A0867}" dt="2020-04-10T05:01:33.110" v="2077" actId="478"/>
          <ac:picMkLst>
            <pc:docMk/>
            <pc:sldMk cId="2627670125" sldId="2306"/>
            <ac:picMk id="8" creationId="{1F47DBFD-C1AB-43CD-B6EE-BB9939300696}"/>
          </ac:picMkLst>
        </pc:picChg>
        <pc:picChg chg="add mod">
          <ac:chgData name="Tomáš" userId="add23078-4725-48e5-87dd-9fe2514ee9a5" providerId="ADAL" clId="{D55A6DDE-698D-4CDA-83EE-9E65CF1A0867}" dt="2020-04-10T05:01:46.535" v="2081" actId="108"/>
          <ac:picMkLst>
            <pc:docMk/>
            <pc:sldMk cId="2627670125" sldId="2306"/>
            <ac:picMk id="9" creationId="{ADE10FEF-FAD8-4635-A783-EEDC18AC6286}"/>
          </ac:picMkLst>
        </pc:picChg>
        <pc:picChg chg="add mod">
          <ac:chgData name="Tomáš" userId="add23078-4725-48e5-87dd-9fe2514ee9a5" providerId="ADAL" clId="{D55A6DDE-698D-4CDA-83EE-9E65CF1A0867}" dt="2020-04-10T05:01:49.342" v="2082" actId="108"/>
          <ac:picMkLst>
            <pc:docMk/>
            <pc:sldMk cId="2627670125" sldId="2306"/>
            <ac:picMk id="10" creationId="{365FA357-0813-4479-9321-302BB52230AE}"/>
          </ac:picMkLst>
        </pc:picChg>
      </pc:sldChg>
      <pc:sldChg chg="addSp delSp modSp add">
        <pc:chgData name="Tomáš" userId="add23078-4725-48e5-87dd-9fe2514ee9a5" providerId="ADAL" clId="{D55A6DDE-698D-4CDA-83EE-9E65CF1A0867}" dt="2020-04-10T04:33:31.640" v="1872" actId="108"/>
        <pc:sldMkLst>
          <pc:docMk/>
          <pc:sldMk cId="971622697" sldId="2307"/>
        </pc:sldMkLst>
        <pc:spChg chg="mod">
          <ac:chgData name="Tomáš" userId="add23078-4725-48e5-87dd-9fe2514ee9a5" providerId="ADAL" clId="{D55A6DDE-698D-4CDA-83EE-9E65CF1A0867}" dt="2020-04-10T04:22:36.795" v="1823" actId="20577"/>
          <ac:spMkLst>
            <pc:docMk/>
            <pc:sldMk cId="971622697" sldId="2307"/>
            <ac:spMk id="2" creationId="{9A8F1BA0-11BA-4C64-8014-C32A1202A045}"/>
          </ac:spMkLst>
        </pc:spChg>
        <pc:spChg chg="del">
          <ac:chgData name="Tomáš" userId="add23078-4725-48e5-87dd-9fe2514ee9a5" providerId="ADAL" clId="{D55A6DDE-698D-4CDA-83EE-9E65CF1A0867}" dt="2020-04-10T04:32:11.692" v="1846"/>
          <ac:spMkLst>
            <pc:docMk/>
            <pc:sldMk cId="971622697" sldId="2307"/>
            <ac:spMk id="3" creationId="{D21E882E-74D3-4907-8320-80E0334C2380}"/>
          </ac:spMkLst>
        </pc:spChg>
        <pc:picChg chg="add mod">
          <ac:chgData name="Tomáš" userId="add23078-4725-48e5-87dd-9fe2514ee9a5" providerId="ADAL" clId="{D55A6DDE-698D-4CDA-83EE-9E65CF1A0867}" dt="2020-04-10T04:33:12.523" v="1867" actId="1035"/>
          <ac:picMkLst>
            <pc:docMk/>
            <pc:sldMk cId="971622697" sldId="2307"/>
            <ac:picMk id="7" creationId="{D64EECDE-C43B-40E8-9E7F-31BD31D54ECF}"/>
          </ac:picMkLst>
        </pc:picChg>
        <pc:picChg chg="add mod">
          <ac:chgData name="Tomáš" userId="add23078-4725-48e5-87dd-9fe2514ee9a5" providerId="ADAL" clId="{D55A6DDE-698D-4CDA-83EE-9E65CF1A0867}" dt="2020-04-10T04:31:08.211" v="1839" actId="108"/>
          <ac:picMkLst>
            <pc:docMk/>
            <pc:sldMk cId="971622697" sldId="2307"/>
            <ac:picMk id="8" creationId="{C4EBAA79-79B5-4D92-8045-C50FBEF644F0}"/>
          </ac:picMkLst>
        </pc:picChg>
        <pc:picChg chg="add mod">
          <ac:chgData name="Tomáš" userId="add23078-4725-48e5-87dd-9fe2514ee9a5" providerId="ADAL" clId="{D55A6DDE-698D-4CDA-83EE-9E65CF1A0867}" dt="2020-04-10T04:33:12.523" v="1867" actId="1035"/>
          <ac:picMkLst>
            <pc:docMk/>
            <pc:sldMk cId="971622697" sldId="2307"/>
            <ac:picMk id="9" creationId="{9221323E-A79C-41DF-8BDE-E80AB3628E7C}"/>
          </ac:picMkLst>
        </pc:picChg>
        <pc:picChg chg="add mod">
          <ac:chgData name="Tomáš" userId="add23078-4725-48e5-87dd-9fe2514ee9a5" providerId="ADAL" clId="{D55A6DDE-698D-4CDA-83EE-9E65CF1A0867}" dt="2020-04-10T04:33:12.523" v="1867" actId="1035"/>
          <ac:picMkLst>
            <pc:docMk/>
            <pc:sldMk cId="971622697" sldId="2307"/>
            <ac:picMk id="15" creationId="{096B87EE-154A-4EA4-8849-FB31E0705644}"/>
          </ac:picMkLst>
        </pc:picChg>
        <pc:picChg chg="add mod">
          <ac:chgData name="Tomáš" userId="add23078-4725-48e5-87dd-9fe2514ee9a5" providerId="ADAL" clId="{D55A6DDE-698D-4CDA-83EE-9E65CF1A0867}" dt="2020-04-10T04:33:31.640" v="1872" actId="108"/>
          <ac:picMkLst>
            <pc:docMk/>
            <pc:sldMk cId="971622697" sldId="2307"/>
            <ac:picMk id="16" creationId="{29F5B8FB-274C-4C4C-B792-FC4B219B9332}"/>
          </ac:picMkLst>
        </pc:picChg>
        <pc:cxnChg chg="add mod">
          <ac:chgData name="Tomáš" userId="add23078-4725-48e5-87dd-9fe2514ee9a5" providerId="ADAL" clId="{D55A6DDE-698D-4CDA-83EE-9E65CF1A0867}" dt="2020-04-10T04:33:12.523" v="1867" actId="1035"/>
          <ac:cxnSpMkLst>
            <pc:docMk/>
            <pc:sldMk cId="971622697" sldId="2307"/>
            <ac:cxnSpMk id="11" creationId="{A2E67A5E-C7E1-4032-9A28-F2D5DD2CC6A0}"/>
          </ac:cxnSpMkLst>
        </pc:cxnChg>
        <pc:cxnChg chg="add mod">
          <ac:chgData name="Tomáš" userId="add23078-4725-48e5-87dd-9fe2514ee9a5" providerId="ADAL" clId="{D55A6DDE-698D-4CDA-83EE-9E65CF1A0867}" dt="2020-04-10T04:33:12.523" v="1867" actId="1035"/>
          <ac:cxnSpMkLst>
            <pc:docMk/>
            <pc:sldMk cId="971622697" sldId="2307"/>
            <ac:cxnSpMk id="12" creationId="{A2379CA7-0A20-4CEF-8A2B-814896BEA8AB}"/>
          </ac:cxnSpMkLst>
        </pc:cxnChg>
      </pc:sldChg>
      <pc:sldChg chg="addSp delSp modSp add">
        <pc:chgData name="Tomáš" userId="add23078-4725-48e5-87dd-9fe2514ee9a5" providerId="ADAL" clId="{D55A6DDE-698D-4CDA-83EE-9E65CF1A0867}" dt="2020-04-10T04:45:05.348" v="1908" actId="1076"/>
        <pc:sldMkLst>
          <pc:docMk/>
          <pc:sldMk cId="1608946506" sldId="2308"/>
        </pc:sldMkLst>
        <pc:spChg chg="mod">
          <ac:chgData name="Tomáš" userId="add23078-4725-48e5-87dd-9fe2514ee9a5" providerId="ADAL" clId="{D55A6DDE-698D-4CDA-83EE-9E65CF1A0867}" dt="2020-04-10T04:35:05.887" v="1878" actId="20577"/>
          <ac:spMkLst>
            <pc:docMk/>
            <pc:sldMk cId="1608946506" sldId="2308"/>
            <ac:spMk id="2" creationId="{49C34E65-B82D-4F5A-A7D4-8CD8F1F01FBD}"/>
          </ac:spMkLst>
        </pc:spChg>
        <pc:spChg chg="del">
          <ac:chgData name="Tomáš" userId="add23078-4725-48e5-87dd-9fe2514ee9a5" providerId="ADAL" clId="{D55A6DDE-698D-4CDA-83EE-9E65CF1A0867}" dt="2020-04-10T04:43:01.567" v="1899"/>
          <ac:spMkLst>
            <pc:docMk/>
            <pc:sldMk cId="1608946506" sldId="2308"/>
            <ac:spMk id="3" creationId="{3F24CFC0-0659-4844-B144-85AED16CFC5B}"/>
          </ac:spMkLst>
        </pc:spChg>
        <pc:spChg chg="add mod">
          <ac:chgData name="Tomáš" userId="add23078-4725-48e5-87dd-9fe2514ee9a5" providerId="ADAL" clId="{D55A6DDE-698D-4CDA-83EE-9E65CF1A0867}" dt="2020-04-10T04:45:05.348" v="1908" actId="1076"/>
          <ac:spMkLst>
            <pc:docMk/>
            <pc:sldMk cId="1608946506" sldId="2308"/>
            <ac:spMk id="11" creationId="{F4FC4192-0D8E-4915-8AFC-D8C04188B4BC}"/>
          </ac:spMkLst>
        </pc:spChg>
        <pc:picChg chg="add del mod">
          <ac:chgData name="Tomáš" userId="add23078-4725-48e5-87dd-9fe2514ee9a5" providerId="ADAL" clId="{D55A6DDE-698D-4CDA-83EE-9E65CF1A0867}" dt="2020-04-10T04:43:17.324" v="1900" actId="478"/>
          <ac:picMkLst>
            <pc:docMk/>
            <pc:sldMk cId="1608946506" sldId="2308"/>
            <ac:picMk id="7" creationId="{562CB04E-346B-4AD3-B18B-E222F323E2FA}"/>
          </ac:picMkLst>
        </pc:picChg>
        <pc:picChg chg="add mod">
          <ac:chgData name="Tomáš" userId="add23078-4725-48e5-87dd-9fe2514ee9a5" providerId="ADAL" clId="{D55A6DDE-698D-4CDA-83EE-9E65CF1A0867}" dt="2020-04-10T04:44:57.796" v="1906" actId="1076"/>
          <ac:picMkLst>
            <pc:docMk/>
            <pc:sldMk cId="1608946506" sldId="2308"/>
            <ac:picMk id="8" creationId="{9EE1C6B6-59AA-42C7-AAE0-95DC07242B86}"/>
          </ac:picMkLst>
        </pc:picChg>
        <pc:picChg chg="add mod">
          <ac:chgData name="Tomáš" userId="add23078-4725-48e5-87dd-9fe2514ee9a5" providerId="ADAL" clId="{D55A6DDE-698D-4CDA-83EE-9E65CF1A0867}" dt="2020-04-10T04:41:56.773" v="1897" actId="108"/>
          <ac:picMkLst>
            <pc:docMk/>
            <pc:sldMk cId="1608946506" sldId="2308"/>
            <ac:picMk id="9" creationId="{85260BC6-4BC5-42C0-B1A0-EE5416EC1763}"/>
          </ac:picMkLst>
        </pc:picChg>
        <pc:picChg chg="add mod">
          <ac:chgData name="Tomáš" userId="add23078-4725-48e5-87dd-9fe2514ee9a5" providerId="ADAL" clId="{D55A6DDE-698D-4CDA-83EE-9E65CF1A0867}" dt="2020-04-10T04:45:01.724" v="1907" actId="1076"/>
          <ac:picMkLst>
            <pc:docMk/>
            <pc:sldMk cId="1608946506" sldId="2308"/>
            <ac:picMk id="10" creationId="{4992687A-A0BC-45E3-AC3E-506E01C3C67E}"/>
          </ac:picMkLst>
        </pc:picChg>
      </pc:sldChg>
      <pc:sldChg chg="modSp add">
        <pc:chgData name="Tomáš" userId="add23078-4725-48e5-87dd-9fe2514ee9a5" providerId="ADAL" clId="{D55A6DDE-698D-4CDA-83EE-9E65CF1A0867}" dt="2020-04-10T05:28:44.399" v="2132" actId="14100"/>
        <pc:sldMkLst>
          <pc:docMk/>
          <pc:sldMk cId="2180424280" sldId="2309"/>
        </pc:sldMkLst>
        <pc:spChg chg="mod">
          <ac:chgData name="Tomáš" userId="add23078-4725-48e5-87dd-9fe2514ee9a5" providerId="ADAL" clId="{D55A6DDE-698D-4CDA-83EE-9E65CF1A0867}" dt="2020-04-10T04:48:35.388" v="1995" actId="20577"/>
          <ac:spMkLst>
            <pc:docMk/>
            <pc:sldMk cId="2180424280" sldId="2309"/>
            <ac:spMk id="2" creationId="{CF0884B2-96C4-45FC-AA4C-BD22BD605DB7}"/>
          </ac:spMkLst>
        </pc:spChg>
        <pc:spChg chg="mod">
          <ac:chgData name="Tomáš" userId="add23078-4725-48e5-87dd-9fe2514ee9a5" providerId="ADAL" clId="{D55A6DDE-698D-4CDA-83EE-9E65CF1A0867}" dt="2020-04-10T05:28:44.399" v="2132" actId="14100"/>
          <ac:spMkLst>
            <pc:docMk/>
            <pc:sldMk cId="2180424280" sldId="2309"/>
            <ac:spMk id="3" creationId="{70A09EE6-8483-4718-98F3-5972B370A7E4}"/>
          </ac:spMkLst>
        </pc:spChg>
      </pc:sldChg>
      <pc:sldChg chg="addSp modSp add">
        <pc:chgData name="Tomáš" userId="add23078-4725-48e5-87dd-9fe2514ee9a5" providerId="ADAL" clId="{D55A6DDE-698D-4CDA-83EE-9E65CF1A0867}" dt="2020-04-10T05:46:14.649" v="2376" actId="20577"/>
        <pc:sldMkLst>
          <pc:docMk/>
          <pc:sldMk cId="1650292884" sldId="2310"/>
        </pc:sldMkLst>
        <pc:spChg chg="mod">
          <ac:chgData name="Tomáš" userId="add23078-4725-48e5-87dd-9fe2514ee9a5" providerId="ADAL" clId="{D55A6DDE-698D-4CDA-83EE-9E65CF1A0867}" dt="2020-04-10T05:44:01.602" v="2179" actId="20577"/>
          <ac:spMkLst>
            <pc:docMk/>
            <pc:sldMk cId="1650292884" sldId="2310"/>
            <ac:spMk id="2" creationId="{4F1D52EB-1760-44D4-951B-19479B541339}"/>
          </ac:spMkLst>
        </pc:spChg>
        <pc:spChg chg="add mod">
          <ac:chgData name="Tomáš" userId="add23078-4725-48e5-87dd-9fe2514ee9a5" providerId="ADAL" clId="{D55A6DDE-698D-4CDA-83EE-9E65CF1A0867}" dt="2020-04-10T05:46:14.649" v="2376" actId="20577"/>
          <ac:spMkLst>
            <pc:docMk/>
            <pc:sldMk cId="1650292884" sldId="2310"/>
            <ac:spMk id="6" creationId="{B7C7A526-4122-4228-BF8F-289D417969BC}"/>
          </ac:spMkLst>
        </pc:spChg>
      </pc:sldChg>
      <pc:sldChg chg="modSp add">
        <pc:chgData name="Tomáš" userId="add23078-4725-48e5-87dd-9fe2514ee9a5" providerId="ADAL" clId="{D55A6DDE-698D-4CDA-83EE-9E65CF1A0867}" dt="2020-04-10T05:49:14.049" v="2713" actId="20577"/>
        <pc:sldMkLst>
          <pc:docMk/>
          <pc:sldMk cId="1083431595" sldId="2311"/>
        </pc:sldMkLst>
        <pc:spChg chg="mod">
          <ac:chgData name="Tomáš" userId="add23078-4725-48e5-87dd-9fe2514ee9a5" providerId="ADAL" clId="{D55A6DDE-698D-4CDA-83EE-9E65CF1A0867}" dt="2020-04-10T05:46:32.777" v="2415" actId="20577"/>
          <ac:spMkLst>
            <pc:docMk/>
            <pc:sldMk cId="1083431595" sldId="2311"/>
            <ac:spMk id="2" creationId="{1999E2D8-6842-47F6-A9B2-99EEAD6E4C06}"/>
          </ac:spMkLst>
        </pc:spChg>
        <pc:spChg chg="mod">
          <ac:chgData name="Tomáš" userId="add23078-4725-48e5-87dd-9fe2514ee9a5" providerId="ADAL" clId="{D55A6DDE-698D-4CDA-83EE-9E65CF1A0867}" dt="2020-04-10T05:49:14.049" v="2713" actId="20577"/>
          <ac:spMkLst>
            <pc:docMk/>
            <pc:sldMk cId="1083431595" sldId="2311"/>
            <ac:spMk id="3" creationId="{82937F95-06CD-425E-A2A1-37CD9C9FEBDF}"/>
          </ac:spMkLst>
        </pc:spChg>
      </pc:sldChg>
      <pc:sldChg chg="addSp delSp modSp add">
        <pc:chgData name="Tomáš" userId="add23078-4725-48e5-87dd-9fe2514ee9a5" providerId="ADAL" clId="{D55A6DDE-698D-4CDA-83EE-9E65CF1A0867}" dt="2020-04-10T06:02:23.411" v="2771" actId="108"/>
        <pc:sldMkLst>
          <pc:docMk/>
          <pc:sldMk cId="1468773070" sldId="2312"/>
        </pc:sldMkLst>
        <pc:spChg chg="mod">
          <ac:chgData name="Tomáš" userId="add23078-4725-48e5-87dd-9fe2514ee9a5" providerId="ADAL" clId="{D55A6DDE-698D-4CDA-83EE-9E65CF1A0867}" dt="2020-04-10T05:51:25.380" v="2731" actId="20577"/>
          <ac:spMkLst>
            <pc:docMk/>
            <pc:sldMk cId="1468773070" sldId="2312"/>
            <ac:spMk id="2" creationId="{7A7EEAA4-6F0A-4FDA-AB0F-6FDBA66E1EB5}"/>
          </ac:spMkLst>
        </pc:spChg>
        <pc:spChg chg="del">
          <ac:chgData name="Tomáš" userId="add23078-4725-48e5-87dd-9fe2514ee9a5" providerId="ADAL" clId="{D55A6DDE-698D-4CDA-83EE-9E65CF1A0867}" dt="2020-04-10T05:55:30.903" v="2745"/>
          <ac:spMkLst>
            <pc:docMk/>
            <pc:sldMk cId="1468773070" sldId="2312"/>
            <ac:spMk id="3" creationId="{CB8135C4-C255-4547-8938-1743FF2F3F86}"/>
          </ac:spMkLst>
        </pc:spChg>
        <pc:picChg chg="add mod">
          <ac:chgData name="Tomáš" userId="add23078-4725-48e5-87dd-9fe2514ee9a5" providerId="ADAL" clId="{D55A6DDE-698D-4CDA-83EE-9E65CF1A0867}" dt="2020-04-10T05:55:40.418" v="2747" actId="108"/>
          <ac:picMkLst>
            <pc:docMk/>
            <pc:sldMk cId="1468773070" sldId="2312"/>
            <ac:picMk id="7" creationId="{B78CD401-133A-4C43-AF41-0CAD2E9B8C3C}"/>
          </ac:picMkLst>
        </pc:picChg>
        <pc:picChg chg="add del">
          <ac:chgData name="Tomáš" userId="add23078-4725-48e5-87dd-9fe2514ee9a5" providerId="ADAL" clId="{D55A6DDE-698D-4CDA-83EE-9E65CF1A0867}" dt="2020-04-10T05:54:59.665" v="2736" actId="478"/>
          <ac:picMkLst>
            <pc:docMk/>
            <pc:sldMk cId="1468773070" sldId="2312"/>
            <ac:picMk id="8" creationId="{DE7CF456-22AE-4FE6-962F-39DF825B5982}"/>
          </ac:picMkLst>
        </pc:picChg>
        <pc:picChg chg="add mod">
          <ac:chgData name="Tomáš" userId="add23078-4725-48e5-87dd-9fe2514ee9a5" providerId="ADAL" clId="{D55A6DDE-698D-4CDA-83EE-9E65CF1A0867}" dt="2020-04-10T05:55:40.954" v="2748" actId="108"/>
          <ac:picMkLst>
            <pc:docMk/>
            <pc:sldMk cId="1468773070" sldId="2312"/>
            <ac:picMk id="9" creationId="{E00E0696-672C-449A-9F4B-B4C4A4FF6F89}"/>
          </ac:picMkLst>
        </pc:picChg>
        <pc:picChg chg="add mod">
          <ac:chgData name="Tomáš" userId="add23078-4725-48e5-87dd-9fe2514ee9a5" providerId="ADAL" clId="{D55A6DDE-698D-4CDA-83EE-9E65CF1A0867}" dt="2020-04-10T06:00:41.130" v="2759" actId="108"/>
          <ac:picMkLst>
            <pc:docMk/>
            <pc:sldMk cId="1468773070" sldId="2312"/>
            <ac:picMk id="10" creationId="{31953928-84F3-4A88-B73F-C8FAC239C34F}"/>
          </ac:picMkLst>
        </pc:picChg>
        <pc:picChg chg="add del mod">
          <ac:chgData name="Tomáš" userId="add23078-4725-48e5-87dd-9fe2514ee9a5" providerId="ADAL" clId="{D55A6DDE-698D-4CDA-83EE-9E65CF1A0867}" dt="2020-04-10T05:59:38.124" v="2753" actId="478"/>
          <ac:picMkLst>
            <pc:docMk/>
            <pc:sldMk cId="1468773070" sldId="2312"/>
            <ac:picMk id="11" creationId="{48D1C3FB-CD11-44AC-9843-E6A29C0A704E}"/>
          </ac:picMkLst>
        </pc:picChg>
        <pc:picChg chg="add mod">
          <ac:chgData name="Tomáš" userId="add23078-4725-48e5-87dd-9fe2514ee9a5" providerId="ADAL" clId="{D55A6DDE-698D-4CDA-83EE-9E65CF1A0867}" dt="2020-04-10T06:00:40.442" v="2758" actId="108"/>
          <ac:picMkLst>
            <pc:docMk/>
            <pc:sldMk cId="1468773070" sldId="2312"/>
            <ac:picMk id="12" creationId="{43EFD571-F2E0-40D0-A936-7504AB61BC6D}"/>
          </ac:picMkLst>
        </pc:picChg>
        <pc:picChg chg="add mod">
          <ac:chgData name="Tomáš" userId="add23078-4725-48e5-87dd-9fe2514ee9a5" providerId="ADAL" clId="{D55A6DDE-698D-4CDA-83EE-9E65CF1A0867}" dt="2020-04-10T06:02:21.275" v="2770" actId="108"/>
          <ac:picMkLst>
            <pc:docMk/>
            <pc:sldMk cId="1468773070" sldId="2312"/>
            <ac:picMk id="13" creationId="{F3D6A227-FC0C-4B3C-ABEC-DB4BD03F8DB9}"/>
          </ac:picMkLst>
        </pc:picChg>
        <pc:picChg chg="add mod">
          <ac:chgData name="Tomáš" userId="add23078-4725-48e5-87dd-9fe2514ee9a5" providerId="ADAL" clId="{D55A6DDE-698D-4CDA-83EE-9E65CF1A0867}" dt="2020-04-10T06:02:23.411" v="2771" actId="108"/>
          <ac:picMkLst>
            <pc:docMk/>
            <pc:sldMk cId="1468773070" sldId="2312"/>
            <ac:picMk id="14" creationId="{4F52F46C-3360-443F-98D1-2D4C01FD6969}"/>
          </ac:picMkLst>
        </pc:picChg>
      </pc:sldChg>
      <pc:sldChg chg="addSp modSp add">
        <pc:chgData name="Tomáš" userId="add23078-4725-48e5-87dd-9fe2514ee9a5" providerId="ADAL" clId="{D55A6DDE-698D-4CDA-83EE-9E65CF1A0867}" dt="2020-04-10T06:31:59.219" v="4061" actId="20577"/>
        <pc:sldMkLst>
          <pc:docMk/>
          <pc:sldMk cId="3548743123" sldId="2313"/>
        </pc:sldMkLst>
        <pc:spChg chg="mod">
          <ac:chgData name="Tomáš" userId="add23078-4725-48e5-87dd-9fe2514ee9a5" providerId="ADAL" clId="{D55A6DDE-698D-4CDA-83EE-9E65CF1A0867}" dt="2020-04-10T06:31:59.219" v="4061" actId="20577"/>
          <ac:spMkLst>
            <pc:docMk/>
            <pc:sldMk cId="3548743123" sldId="2313"/>
            <ac:spMk id="2" creationId="{4A2F14CE-6027-4440-A6D2-9148C17BC6CF}"/>
          </ac:spMkLst>
        </pc:spChg>
        <pc:spChg chg="mod">
          <ac:chgData name="Tomáš" userId="add23078-4725-48e5-87dd-9fe2514ee9a5" providerId="ADAL" clId="{D55A6DDE-698D-4CDA-83EE-9E65CF1A0867}" dt="2020-04-10T06:14:47.972" v="3557" actId="20577"/>
          <ac:spMkLst>
            <pc:docMk/>
            <pc:sldMk cId="3548743123" sldId="2313"/>
            <ac:spMk id="3" creationId="{9A92D59C-7312-4584-9620-560A31870BA1}"/>
          </ac:spMkLst>
        </pc:spChg>
        <pc:picChg chg="add mod">
          <ac:chgData name="Tomáš" userId="add23078-4725-48e5-87dd-9fe2514ee9a5" providerId="ADAL" clId="{D55A6DDE-698D-4CDA-83EE-9E65CF1A0867}" dt="2020-04-10T06:05:44.354" v="2996" actId="108"/>
          <ac:picMkLst>
            <pc:docMk/>
            <pc:sldMk cId="3548743123" sldId="2313"/>
            <ac:picMk id="7" creationId="{682FC8FF-38C1-4050-A2B8-72D418BE06DF}"/>
          </ac:picMkLst>
        </pc:picChg>
      </pc:sldChg>
      <pc:sldChg chg="modSp add del ord">
        <pc:chgData name="Tomáš" userId="add23078-4725-48e5-87dd-9fe2514ee9a5" providerId="ADAL" clId="{D55A6DDE-698D-4CDA-83EE-9E65CF1A0867}" dt="2020-04-10T07:23:01.065" v="5268" actId="2696"/>
        <pc:sldMkLst>
          <pc:docMk/>
          <pc:sldMk cId="1841032758" sldId="2314"/>
        </pc:sldMkLst>
        <pc:spChg chg="mod">
          <ac:chgData name="Tomáš" userId="add23078-4725-48e5-87dd-9fe2514ee9a5" providerId="ADAL" clId="{D55A6DDE-698D-4CDA-83EE-9E65CF1A0867}" dt="2020-04-10T07:22:58.352" v="5267" actId="6549"/>
          <ac:spMkLst>
            <pc:docMk/>
            <pc:sldMk cId="1841032758" sldId="2314"/>
            <ac:spMk id="3" creationId="{2709CBF8-DF77-4E5A-AAAF-B4AFDB709931}"/>
          </ac:spMkLst>
        </pc:spChg>
      </pc:sldChg>
      <pc:sldChg chg="addSp delSp modSp add">
        <pc:chgData name="Tomáš" userId="add23078-4725-48e5-87dd-9fe2514ee9a5" providerId="ADAL" clId="{D55A6DDE-698D-4CDA-83EE-9E65CF1A0867}" dt="2020-04-10T06:24:07.244" v="3676" actId="6549"/>
        <pc:sldMkLst>
          <pc:docMk/>
          <pc:sldMk cId="3747492477" sldId="2315"/>
        </pc:sldMkLst>
        <pc:spChg chg="mod">
          <ac:chgData name="Tomáš" userId="add23078-4725-48e5-87dd-9fe2514ee9a5" providerId="ADAL" clId="{D55A6DDE-698D-4CDA-83EE-9E65CF1A0867}" dt="2020-04-10T06:11:57.390" v="3347" actId="27636"/>
          <ac:spMkLst>
            <pc:docMk/>
            <pc:sldMk cId="3747492477" sldId="2315"/>
            <ac:spMk id="2" creationId="{68943E21-A718-40BF-8848-1227EE2AC9E5}"/>
          </ac:spMkLst>
        </pc:spChg>
        <pc:spChg chg="mod">
          <ac:chgData name="Tomáš" userId="add23078-4725-48e5-87dd-9fe2514ee9a5" providerId="ADAL" clId="{D55A6DDE-698D-4CDA-83EE-9E65CF1A0867}" dt="2020-04-10T06:24:07.244" v="3676" actId="6549"/>
          <ac:spMkLst>
            <pc:docMk/>
            <pc:sldMk cId="3747492477" sldId="2315"/>
            <ac:spMk id="3" creationId="{A80ADCB4-851B-4573-82F5-B9652DBE2F0E}"/>
          </ac:spMkLst>
        </pc:spChg>
        <pc:picChg chg="add mod">
          <ac:chgData name="Tomáš" userId="add23078-4725-48e5-87dd-9fe2514ee9a5" providerId="ADAL" clId="{D55A6DDE-698D-4CDA-83EE-9E65CF1A0867}" dt="2020-04-10T06:13:48.692" v="3490" actId="108"/>
          <ac:picMkLst>
            <pc:docMk/>
            <pc:sldMk cId="3747492477" sldId="2315"/>
            <ac:picMk id="7" creationId="{D2082005-22D0-49F2-9512-0D3852AA1562}"/>
          </ac:picMkLst>
        </pc:picChg>
        <pc:picChg chg="add mod">
          <ac:chgData name="Tomáš" userId="add23078-4725-48e5-87dd-9fe2514ee9a5" providerId="ADAL" clId="{D55A6DDE-698D-4CDA-83EE-9E65CF1A0867}" dt="2020-04-10T06:15:17.524" v="3589" actId="108"/>
          <ac:picMkLst>
            <pc:docMk/>
            <pc:sldMk cId="3747492477" sldId="2315"/>
            <ac:picMk id="8" creationId="{276FB7FA-4013-4750-B392-D80A9380C8AE}"/>
          </ac:picMkLst>
        </pc:picChg>
        <pc:picChg chg="add del mod">
          <ac:chgData name="Tomáš" userId="add23078-4725-48e5-87dd-9fe2514ee9a5" providerId="ADAL" clId="{D55A6DDE-698D-4CDA-83EE-9E65CF1A0867}" dt="2020-04-10T06:23:27.603" v="3628" actId="478"/>
          <ac:picMkLst>
            <pc:docMk/>
            <pc:sldMk cId="3747492477" sldId="2315"/>
            <ac:picMk id="9" creationId="{313F18CF-EFDC-4F9A-ABB5-80B5F345DA40}"/>
          </ac:picMkLst>
        </pc:picChg>
        <pc:picChg chg="add del">
          <ac:chgData name="Tomáš" userId="add23078-4725-48e5-87dd-9fe2514ee9a5" providerId="ADAL" clId="{D55A6DDE-698D-4CDA-83EE-9E65CF1A0867}" dt="2020-04-10T06:23:29.642" v="3630" actId="478"/>
          <ac:picMkLst>
            <pc:docMk/>
            <pc:sldMk cId="3747492477" sldId="2315"/>
            <ac:picMk id="10" creationId="{8E53451B-C9E0-4E21-B51E-02EED7FD4B24}"/>
          </ac:picMkLst>
        </pc:picChg>
      </pc:sldChg>
      <pc:sldChg chg="addSp delSp modSp add">
        <pc:chgData name="Tomáš" userId="add23078-4725-48e5-87dd-9fe2514ee9a5" providerId="ADAL" clId="{D55A6DDE-698D-4CDA-83EE-9E65CF1A0867}" dt="2020-04-10T06:27:32.612" v="3983" actId="1035"/>
        <pc:sldMkLst>
          <pc:docMk/>
          <pc:sldMk cId="3431325698" sldId="2316"/>
        </pc:sldMkLst>
        <pc:spChg chg="mod">
          <ac:chgData name="Tomáš" userId="add23078-4725-48e5-87dd-9fe2514ee9a5" providerId="ADAL" clId="{D55A6DDE-698D-4CDA-83EE-9E65CF1A0867}" dt="2020-04-10T06:23:48.683" v="3666" actId="20577"/>
          <ac:spMkLst>
            <pc:docMk/>
            <pc:sldMk cId="3431325698" sldId="2316"/>
            <ac:spMk id="2" creationId="{AA91DFA5-1C15-4429-8C41-14C942A191A2}"/>
          </ac:spMkLst>
        </pc:spChg>
        <pc:spChg chg="mod">
          <ac:chgData name="Tomáš" userId="add23078-4725-48e5-87dd-9fe2514ee9a5" providerId="ADAL" clId="{D55A6DDE-698D-4CDA-83EE-9E65CF1A0867}" dt="2020-04-10T06:27:30.632" v="3979" actId="27636"/>
          <ac:spMkLst>
            <pc:docMk/>
            <pc:sldMk cId="3431325698" sldId="2316"/>
            <ac:spMk id="3" creationId="{D03556F6-6246-46DD-A1D9-06AB0499EDF1}"/>
          </ac:spMkLst>
        </pc:spChg>
        <pc:picChg chg="add mod">
          <ac:chgData name="Tomáš" userId="add23078-4725-48e5-87dd-9fe2514ee9a5" providerId="ADAL" clId="{D55A6DDE-698D-4CDA-83EE-9E65CF1A0867}" dt="2020-04-10T06:25:33.403" v="3717" actId="14100"/>
          <ac:picMkLst>
            <pc:docMk/>
            <pc:sldMk cId="3431325698" sldId="2316"/>
            <ac:picMk id="7" creationId="{8AB22DE0-7C0D-4388-A013-A8432E70504C}"/>
          </ac:picMkLst>
        </pc:picChg>
        <pc:picChg chg="add del">
          <ac:chgData name="Tomáš" userId="add23078-4725-48e5-87dd-9fe2514ee9a5" providerId="ADAL" clId="{D55A6DDE-698D-4CDA-83EE-9E65CF1A0867}" dt="2020-04-10T06:24:24.691" v="3689" actId="478"/>
          <ac:picMkLst>
            <pc:docMk/>
            <pc:sldMk cId="3431325698" sldId="2316"/>
            <ac:picMk id="8" creationId="{27523DC0-40EC-4545-8448-51C74ADE8986}"/>
          </ac:picMkLst>
        </pc:picChg>
        <pc:picChg chg="add mod">
          <ac:chgData name="Tomáš" userId="add23078-4725-48e5-87dd-9fe2514ee9a5" providerId="ADAL" clId="{D55A6DDE-698D-4CDA-83EE-9E65CF1A0867}" dt="2020-04-10T06:27:32.612" v="3983" actId="1035"/>
          <ac:picMkLst>
            <pc:docMk/>
            <pc:sldMk cId="3431325698" sldId="2316"/>
            <ac:picMk id="9" creationId="{6376AB56-6A27-4CC7-ACD8-5DF19055A3B9}"/>
          </ac:picMkLst>
        </pc:picChg>
        <pc:picChg chg="add mod">
          <ac:chgData name="Tomáš" userId="add23078-4725-48e5-87dd-9fe2514ee9a5" providerId="ADAL" clId="{D55A6DDE-698D-4CDA-83EE-9E65CF1A0867}" dt="2020-04-10T06:25:47.157" v="3721" actId="108"/>
          <ac:picMkLst>
            <pc:docMk/>
            <pc:sldMk cId="3431325698" sldId="2316"/>
            <ac:picMk id="10" creationId="{D0AED541-B8A6-4372-9C98-BCF72A1A7A2D}"/>
          </ac:picMkLst>
        </pc:picChg>
      </pc:sldChg>
      <pc:sldChg chg="addSp modSp add ord">
        <pc:chgData name="Tomáš" userId="add23078-4725-48e5-87dd-9fe2514ee9a5" providerId="ADAL" clId="{D55A6DDE-698D-4CDA-83EE-9E65CF1A0867}" dt="2020-04-10T06:53:45.737" v="4411" actId="9405"/>
        <pc:sldMkLst>
          <pc:docMk/>
          <pc:sldMk cId="494533140" sldId="2317"/>
        </pc:sldMkLst>
        <pc:spChg chg="mod">
          <ac:chgData name="Tomáš" userId="add23078-4725-48e5-87dd-9fe2514ee9a5" providerId="ADAL" clId="{D55A6DDE-698D-4CDA-83EE-9E65CF1A0867}" dt="2020-04-10T06:31:55.091" v="4059" actId="20577"/>
          <ac:spMkLst>
            <pc:docMk/>
            <pc:sldMk cId="494533140" sldId="2317"/>
            <ac:spMk id="2" creationId="{14EDB9CE-82D0-492F-A74F-101361981861}"/>
          </ac:spMkLst>
        </pc:spChg>
        <pc:spChg chg="mod">
          <ac:chgData name="Tomáš" userId="add23078-4725-48e5-87dd-9fe2514ee9a5" providerId="ADAL" clId="{D55A6DDE-698D-4CDA-83EE-9E65CF1A0867}" dt="2020-04-10T06:40:12.742" v="4181" actId="20577"/>
          <ac:spMkLst>
            <pc:docMk/>
            <pc:sldMk cId="494533140" sldId="2317"/>
            <ac:spMk id="3" creationId="{716821D8-8E76-4EEF-B5C0-D987E7CA5F14}"/>
          </ac:spMkLst>
        </pc:spChg>
        <pc:picChg chg="add mod">
          <ac:chgData name="Tomáš" userId="add23078-4725-48e5-87dd-9fe2514ee9a5" providerId="ADAL" clId="{D55A6DDE-698D-4CDA-83EE-9E65CF1A0867}" dt="2020-04-10T06:46:41.828" v="4399" actId="1076"/>
          <ac:picMkLst>
            <pc:docMk/>
            <pc:sldMk cId="494533140" sldId="2317"/>
            <ac:picMk id="7" creationId="{C97AACC9-D1BD-4D72-B091-1423C05FA7F0}"/>
          </ac:picMkLst>
        </pc:picChg>
        <pc:picChg chg="add mod">
          <ac:chgData name="Tomáš" userId="add23078-4725-48e5-87dd-9fe2514ee9a5" providerId="ADAL" clId="{D55A6DDE-698D-4CDA-83EE-9E65CF1A0867}" dt="2020-04-10T06:44:44.622" v="4390" actId="108"/>
          <ac:picMkLst>
            <pc:docMk/>
            <pc:sldMk cId="494533140" sldId="2317"/>
            <ac:picMk id="8" creationId="{FE0DBD84-9D43-42CB-9DDF-55E6A52B82F4}"/>
          </ac:picMkLst>
        </pc:picChg>
        <pc:inkChg chg="add">
          <ac:chgData name="Tomáš" userId="add23078-4725-48e5-87dd-9fe2514ee9a5" providerId="ADAL" clId="{D55A6DDE-698D-4CDA-83EE-9E65CF1A0867}" dt="2020-04-10T06:53:45.737" v="4411" actId="9405"/>
          <ac:inkMkLst>
            <pc:docMk/>
            <pc:sldMk cId="494533140" sldId="2317"/>
            <ac:inkMk id="9" creationId="{2E02C665-686A-4BF4-961A-B278572BBB07}"/>
          </ac:inkMkLst>
        </pc:inkChg>
      </pc:sldChg>
      <pc:sldChg chg="addSp delSp modSp add">
        <pc:chgData name="Tomáš" userId="add23078-4725-48e5-87dd-9fe2514ee9a5" providerId="ADAL" clId="{D55A6DDE-698D-4CDA-83EE-9E65CF1A0867}" dt="2020-04-10T07:10:50.703" v="4638" actId="108"/>
        <pc:sldMkLst>
          <pc:docMk/>
          <pc:sldMk cId="1884119010" sldId="2318"/>
        </pc:sldMkLst>
        <pc:spChg chg="mod">
          <ac:chgData name="Tomáš" userId="add23078-4725-48e5-87dd-9fe2514ee9a5" providerId="ADAL" clId="{D55A6DDE-698D-4CDA-83EE-9E65CF1A0867}" dt="2020-04-10T06:40:45.340" v="4209" actId="20577"/>
          <ac:spMkLst>
            <pc:docMk/>
            <pc:sldMk cId="1884119010" sldId="2318"/>
            <ac:spMk id="2" creationId="{A01E9E7E-7D04-4D45-B866-529D5C52D2B6}"/>
          </ac:spMkLst>
        </pc:spChg>
        <pc:spChg chg="del">
          <ac:chgData name="Tomáš" userId="add23078-4725-48e5-87dd-9fe2514ee9a5" providerId="ADAL" clId="{D55A6DDE-698D-4CDA-83EE-9E65CF1A0867}" dt="2020-04-10T06:55:23.250" v="4412"/>
          <ac:spMkLst>
            <pc:docMk/>
            <pc:sldMk cId="1884119010" sldId="2318"/>
            <ac:spMk id="3" creationId="{18DA0346-85B1-4164-B2F5-777AC97864C0}"/>
          </ac:spMkLst>
        </pc:spChg>
        <pc:picChg chg="add mod">
          <ac:chgData name="Tomáš" userId="add23078-4725-48e5-87dd-9fe2514ee9a5" providerId="ADAL" clId="{D55A6DDE-698D-4CDA-83EE-9E65CF1A0867}" dt="2020-04-10T07:10:50.703" v="4638" actId="108"/>
          <ac:picMkLst>
            <pc:docMk/>
            <pc:sldMk cId="1884119010" sldId="2318"/>
            <ac:picMk id="7" creationId="{E5675EF1-DAAE-4567-8010-34F017B89DAC}"/>
          </ac:picMkLst>
        </pc:picChg>
      </pc:sldChg>
      <pc:sldChg chg="addSp delSp modSp add">
        <pc:chgData name="Tomáš" userId="add23078-4725-48e5-87dd-9fe2514ee9a5" providerId="ADAL" clId="{D55A6DDE-698D-4CDA-83EE-9E65CF1A0867}" dt="2020-04-10T06:50:22.951" v="4410" actId="108"/>
        <pc:sldMkLst>
          <pc:docMk/>
          <pc:sldMk cId="486052044" sldId="2319"/>
        </pc:sldMkLst>
        <pc:spChg chg="mod">
          <ac:chgData name="Tomáš" userId="add23078-4725-48e5-87dd-9fe2514ee9a5" providerId="ADAL" clId="{D55A6DDE-698D-4CDA-83EE-9E65CF1A0867}" dt="2020-04-10T06:41:02.916" v="4229" actId="20577"/>
          <ac:spMkLst>
            <pc:docMk/>
            <pc:sldMk cId="486052044" sldId="2319"/>
            <ac:spMk id="2" creationId="{3CADFDB4-1EF5-4459-B14B-6BC913DDE85D}"/>
          </ac:spMkLst>
        </pc:spChg>
        <pc:spChg chg="mod">
          <ac:chgData name="Tomáš" userId="add23078-4725-48e5-87dd-9fe2514ee9a5" providerId="ADAL" clId="{D55A6DDE-698D-4CDA-83EE-9E65CF1A0867}" dt="2020-04-10T06:45:57.158" v="4397" actId="20577"/>
          <ac:spMkLst>
            <pc:docMk/>
            <pc:sldMk cId="486052044" sldId="2319"/>
            <ac:spMk id="3" creationId="{44A44DBA-6F62-4394-AE1B-A36D0F94DB4C}"/>
          </ac:spMkLst>
        </pc:spChg>
        <pc:picChg chg="add del mod">
          <ac:chgData name="Tomáš" userId="add23078-4725-48e5-87dd-9fe2514ee9a5" providerId="ADAL" clId="{D55A6DDE-698D-4CDA-83EE-9E65CF1A0867}" dt="2020-04-10T06:44:08.557" v="4385" actId="478"/>
          <ac:picMkLst>
            <pc:docMk/>
            <pc:sldMk cId="486052044" sldId="2319"/>
            <ac:picMk id="7" creationId="{7510F7B2-1A6E-4361-8ABE-64285C4FDD64}"/>
          </ac:picMkLst>
        </pc:picChg>
        <pc:picChg chg="add mod">
          <ac:chgData name="Tomáš" userId="add23078-4725-48e5-87dd-9fe2514ee9a5" providerId="ADAL" clId="{D55A6DDE-698D-4CDA-83EE-9E65CF1A0867}" dt="2020-04-10T06:44:46.654" v="4391" actId="108"/>
          <ac:picMkLst>
            <pc:docMk/>
            <pc:sldMk cId="486052044" sldId="2319"/>
            <ac:picMk id="8" creationId="{3E0EAA07-AB62-4D0E-8962-DD5F1C29D3D9}"/>
          </ac:picMkLst>
        </pc:picChg>
        <pc:picChg chg="add mod">
          <ac:chgData name="Tomáš" userId="add23078-4725-48e5-87dd-9fe2514ee9a5" providerId="ADAL" clId="{D55A6DDE-698D-4CDA-83EE-9E65CF1A0867}" dt="2020-04-10T06:47:26.022" v="4403" actId="108"/>
          <ac:picMkLst>
            <pc:docMk/>
            <pc:sldMk cId="486052044" sldId="2319"/>
            <ac:picMk id="9" creationId="{51129C5D-EA4C-40C1-9698-85945A4A3156}"/>
          </ac:picMkLst>
        </pc:picChg>
        <pc:picChg chg="add mod">
          <ac:chgData name="Tomáš" userId="add23078-4725-48e5-87dd-9fe2514ee9a5" providerId="ADAL" clId="{D55A6DDE-698D-4CDA-83EE-9E65CF1A0867}" dt="2020-04-10T06:50:19.316" v="4409" actId="1076"/>
          <ac:picMkLst>
            <pc:docMk/>
            <pc:sldMk cId="486052044" sldId="2319"/>
            <ac:picMk id="10" creationId="{2EF2AD00-F0AF-4474-85E7-EAC9D8C91EEE}"/>
          </ac:picMkLst>
        </pc:picChg>
        <pc:picChg chg="add mod">
          <ac:chgData name="Tomáš" userId="add23078-4725-48e5-87dd-9fe2514ee9a5" providerId="ADAL" clId="{D55A6DDE-698D-4CDA-83EE-9E65CF1A0867}" dt="2020-04-10T06:50:22.951" v="4410" actId="108"/>
          <ac:picMkLst>
            <pc:docMk/>
            <pc:sldMk cId="486052044" sldId="2319"/>
            <ac:picMk id="11" creationId="{61FBD8BD-5F08-43AF-B433-3AFD98F1F06E}"/>
          </ac:picMkLst>
        </pc:picChg>
      </pc:sldChg>
      <pc:sldChg chg="addSp modSp add">
        <pc:chgData name="Tomáš" userId="add23078-4725-48e5-87dd-9fe2514ee9a5" providerId="ADAL" clId="{D55A6DDE-698D-4CDA-83EE-9E65CF1A0867}" dt="2020-04-10T07:10:51.623" v="4639" actId="108"/>
        <pc:sldMkLst>
          <pc:docMk/>
          <pc:sldMk cId="3156429344" sldId="2320"/>
        </pc:sldMkLst>
        <pc:spChg chg="mod">
          <ac:chgData name="Tomáš" userId="add23078-4725-48e5-87dd-9fe2514ee9a5" providerId="ADAL" clId="{D55A6DDE-698D-4CDA-83EE-9E65CF1A0867}" dt="2020-04-10T06:56:25.309" v="4430" actId="20577"/>
          <ac:spMkLst>
            <pc:docMk/>
            <pc:sldMk cId="3156429344" sldId="2320"/>
            <ac:spMk id="2" creationId="{E4C5BF38-0177-403F-BB21-853C299FE496}"/>
          </ac:spMkLst>
        </pc:spChg>
        <pc:picChg chg="add mod">
          <ac:chgData name="Tomáš" userId="add23078-4725-48e5-87dd-9fe2514ee9a5" providerId="ADAL" clId="{D55A6DDE-698D-4CDA-83EE-9E65CF1A0867}" dt="2020-04-10T07:10:51.623" v="4639" actId="108"/>
          <ac:picMkLst>
            <pc:docMk/>
            <pc:sldMk cId="3156429344" sldId="2320"/>
            <ac:picMk id="6" creationId="{AB71E157-AE2E-44A7-9D7C-53C0DA1EA60A}"/>
          </ac:picMkLst>
        </pc:picChg>
      </pc:sldChg>
      <pc:sldChg chg="addSp modSp add">
        <pc:chgData name="Tomáš" userId="add23078-4725-48e5-87dd-9fe2514ee9a5" providerId="ADAL" clId="{D55A6DDE-698D-4CDA-83EE-9E65CF1A0867}" dt="2020-04-10T07:10:52.631" v="4640" actId="108"/>
        <pc:sldMkLst>
          <pc:docMk/>
          <pc:sldMk cId="4024119242" sldId="2321"/>
        </pc:sldMkLst>
        <pc:spChg chg="mod">
          <ac:chgData name="Tomáš" userId="add23078-4725-48e5-87dd-9fe2514ee9a5" providerId="ADAL" clId="{D55A6DDE-698D-4CDA-83EE-9E65CF1A0867}" dt="2020-04-10T06:58:24.309" v="4444" actId="20577"/>
          <ac:spMkLst>
            <pc:docMk/>
            <pc:sldMk cId="4024119242" sldId="2321"/>
            <ac:spMk id="2" creationId="{5AD09218-EB33-4D6E-840B-F18634BD5385}"/>
          </ac:spMkLst>
        </pc:spChg>
        <pc:picChg chg="add mod">
          <ac:chgData name="Tomáš" userId="add23078-4725-48e5-87dd-9fe2514ee9a5" providerId="ADAL" clId="{D55A6DDE-698D-4CDA-83EE-9E65CF1A0867}" dt="2020-04-10T07:10:52.631" v="4640" actId="108"/>
          <ac:picMkLst>
            <pc:docMk/>
            <pc:sldMk cId="4024119242" sldId="2321"/>
            <ac:picMk id="6" creationId="{CCE0EC39-7205-4B6B-BC6B-852E8639A21C}"/>
          </ac:picMkLst>
        </pc:picChg>
      </pc:sldChg>
      <pc:sldChg chg="addSp delSp modSp add">
        <pc:chgData name="Tomáš" userId="add23078-4725-48e5-87dd-9fe2514ee9a5" providerId="ADAL" clId="{D55A6DDE-698D-4CDA-83EE-9E65CF1A0867}" dt="2020-04-10T08:54:14.564" v="5609"/>
        <pc:sldMkLst>
          <pc:docMk/>
          <pc:sldMk cId="458907571" sldId="2322"/>
        </pc:sldMkLst>
        <pc:spChg chg="mod">
          <ac:chgData name="Tomáš" userId="add23078-4725-48e5-87dd-9fe2514ee9a5" providerId="ADAL" clId="{D55A6DDE-698D-4CDA-83EE-9E65CF1A0867}" dt="2020-04-10T07:00:35.966" v="4455" actId="20577"/>
          <ac:spMkLst>
            <pc:docMk/>
            <pc:sldMk cId="458907571" sldId="2322"/>
            <ac:spMk id="2" creationId="{61A9A52B-D38A-44AB-930F-774622024E2B}"/>
          </ac:spMkLst>
        </pc:spChg>
        <pc:spChg chg="add mod">
          <ac:chgData name="Tomáš" userId="add23078-4725-48e5-87dd-9fe2514ee9a5" providerId="ADAL" clId="{D55A6DDE-698D-4CDA-83EE-9E65CF1A0867}" dt="2020-04-10T07:04:32.754" v="4504" actId="27636"/>
          <ac:spMkLst>
            <pc:docMk/>
            <pc:sldMk cId="458907571" sldId="2322"/>
            <ac:spMk id="6" creationId="{FC1A101B-D301-447D-8795-F6AAF5C473A3}"/>
          </ac:spMkLst>
        </pc:spChg>
        <pc:spChg chg="add del">
          <ac:chgData name="Tomáš" userId="add23078-4725-48e5-87dd-9fe2514ee9a5" providerId="ADAL" clId="{D55A6DDE-698D-4CDA-83EE-9E65CF1A0867}" dt="2020-04-10T07:02:17.547" v="4479"/>
          <ac:spMkLst>
            <pc:docMk/>
            <pc:sldMk cId="458907571" sldId="2322"/>
            <ac:spMk id="7" creationId="{2A548053-B827-4A40-9977-AD3996DA9974}"/>
          </ac:spMkLst>
        </pc:spChg>
        <pc:grpChg chg="del mod">
          <ac:chgData name="Tomáš" userId="add23078-4725-48e5-87dd-9fe2514ee9a5" providerId="ADAL" clId="{D55A6DDE-698D-4CDA-83EE-9E65CF1A0867}" dt="2020-04-10T08:54:14.564" v="5609"/>
          <ac:grpSpMkLst>
            <pc:docMk/>
            <pc:sldMk cId="458907571" sldId="2322"/>
            <ac:grpSpMk id="12" creationId="{FFF56861-7C9A-41CD-AC32-8073E7E08831}"/>
          </ac:grpSpMkLst>
        </pc:grpChg>
        <pc:grpChg chg="mod">
          <ac:chgData name="Tomáš" userId="add23078-4725-48e5-87dd-9fe2514ee9a5" providerId="ADAL" clId="{D55A6DDE-698D-4CDA-83EE-9E65CF1A0867}" dt="2020-04-10T08:54:14.564" v="5609"/>
          <ac:grpSpMkLst>
            <pc:docMk/>
            <pc:sldMk cId="458907571" sldId="2322"/>
            <ac:grpSpMk id="14" creationId="{B90008F7-6EF4-420C-9E47-ED9DAE859F1B}"/>
          </ac:grpSpMkLst>
        </pc:grpChg>
        <pc:picChg chg="add mod">
          <ac:chgData name="Tomáš" userId="add23078-4725-48e5-87dd-9fe2514ee9a5" providerId="ADAL" clId="{D55A6DDE-698D-4CDA-83EE-9E65CF1A0867}" dt="2020-04-10T07:10:54.127" v="4641" actId="108"/>
          <ac:picMkLst>
            <pc:docMk/>
            <pc:sldMk cId="458907571" sldId="2322"/>
            <ac:picMk id="8" creationId="{711BA80D-ED53-4658-A4C6-0602D7DD45E9}"/>
          </ac:picMkLst>
        </pc:picChg>
        <pc:inkChg chg="add mod">
          <ac:chgData name="Tomáš" userId="add23078-4725-48e5-87dd-9fe2514ee9a5" providerId="ADAL" clId="{D55A6DDE-698D-4CDA-83EE-9E65CF1A0867}" dt="2020-04-10T08:54:14.564" v="5609"/>
          <ac:inkMkLst>
            <pc:docMk/>
            <pc:sldMk cId="458907571" sldId="2322"/>
            <ac:inkMk id="7" creationId="{72528543-254A-474C-9514-8D9B0C82BFDA}"/>
          </ac:inkMkLst>
        </pc:inkChg>
        <pc:inkChg chg="add mod">
          <ac:chgData name="Tomáš" userId="add23078-4725-48e5-87dd-9fe2514ee9a5" providerId="ADAL" clId="{D55A6DDE-698D-4CDA-83EE-9E65CF1A0867}" dt="2020-04-10T08:54:14.564" v="5609"/>
          <ac:inkMkLst>
            <pc:docMk/>
            <pc:sldMk cId="458907571" sldId="2322"/>
            <ac:inkMk id="9" creationId="{E12C5771-A0D8-43C1-B728-CCA735EFEC15}"/>
          </ac:inkMkLst>
        </pc:inkChg>
        <pc:inkChg chg="add mod">
          <ac:chgData name="Tomáš" userId="add23078-4725-48e5-87dd-9fe2514ee9a5" providerId="ADAL" clId="{D55A6DDE-698D-4CDA-83EE-9E65CF1A0867}" dt="2020-04-10T08:54:14.564" v="5609"/>
          <ac:inkMkLst>
            <pc:docMk/>
            <pc:sldMk cId="458907571" sldId="2322"/>
            <ac:inkMk id="10" creationId="{1C9D3673-3EE7-4B06-8988-9EB8D21386D7}"/>
          </ac:inkMkLst>
        </pc:inkChg>
        <pc:inkChg chg="add mod">
          <ac:chgData name="Tomáš" userId="add23078-4725-48e5-87dd-9fe2514ee9a5" providerId="ADAL" clId="{D55A6DDE-698D-4CDA-83EE-9E65CF1A0867}" dt="2020-04-10T08:54:14.564" v="5609"/>
          <ac:inkMkLst>
            <pc:docMk/>
            <pc:sldMk cId="458907571" sldId="2322"/>
            <ac:inkMk id="11" creationId="{CB190225-EBB6-491E-86EB-0BFDE724CEBE}"/>
          </ac:inkMkLst>
        </pc:inkChg>
        <pc:inkChg chg="add mod">
          <ac:chgData name="Tomáš" userId="add23078-4725-48e5-87dd-9fe2514ee9a5" providerId="ADAL" clId="{D55A6DDE-698D-4CDA-83EE-9E65CF1A0867}" dt="2020-04-10T08:54:14.564" v="5609"/>
          <ac:inkMkLst>
            <pc:docMk/>
            <pc:sldMk cId="458907571" sldId="2322"/>
            <ac:inkMk id="13" creationId="{DCC5A23A-4CE6-444A-8CE0-A2B1523829FA}"/>
          </ac:inkMkLst>
        </pc:inkChg>
      </pc:sldChg>
      <pc:sldChg chg="modSp add">
        <pc:chgData name="Tomáš" userId="add23078-4725-48e5-87dd-9fe2514ee9a5" providerId="ADAL" clId="{D55A6DDE-698D-4CDA-83EE-9E65CF1A0867}" dt="2020-04-10T07:26:49.345" v="5314" actId="20577"/>
        <pc:sldMkLst>
          <pc:docMk/>
          <pc:sldMk cId="2177558403" sldId="2323"/>
        </pc:sldMkLst>
        <pc:spChg chg="mod">
          <ac:chgData name="Tomáš" userId="add23078-4725-48e5-87dd-9fe2514ee9a5" providerId="ADAL" clId="{D55A6DDE-698D-4CDA-83EE-9E65CF1A0867}" dt="2020-04-10T07:07:56.358" v="4514" actId="20577"/>
          <ac:spMkLst>
            <pc:docMk/>
            <pc:sldMk cId="2177558403" sldId="2323"/>
            <ac:spMk id="2" creationId="{53F6D24E-9EBE-44D9-8C40-9228A1ABC170}"/>
          </ac:spMkLst>
        </pc:spChg>
        <pc:spChg chg="mod">
          <ac:chgData name="Tomáš" userId="add23078-4725-48e5-87dd-9fe2514ee9a5" providerId="ADAL" clId="{D55A6DDE-698D-4CDA-83EE-9E65CF1A0867}" dt="2020-04-10T07:26:49.345" v="5314" actId="20577"/>
          <ac:spMkLst>
            <pc:docMk/>
            <pc:sldMk cId="2177558403" sldId="2323"/>
            <ac:spMk id="3" creationId="{81861434-E7B2-4617-877B-0C870733E154}"/>
          </ac:spMkLst>
        </pc:spChg>
      </pc:sldChg>
      <pc:sldChg chg="addSp modSp add">
        <pc:chgData name="Tomáš" userId="add23078-4725-48e5-87dd-9fe2514ee9a5" providerId="ADAL" clId="{D55A6DDE-698D-4CDA-83EE-9E65CF1A0867}" dt="2020-04-10T07:14:25.891" v="4703" actId="27636"/>
        <pc:sldMkLst>
          <pc:docMk/>
          <pc:sldMk cId="2143986196" sldId="2324"/>
        </pc:sldMkLst>
        <pc:spChg chg="mod">
          <ac:chgData name="Tomáš" userId="add23078-4725-48e5-87dd-9fe2514ee9a5" providerId="ADAL" clId="{D55A6DDE-698D-4CDA-83EE-9E65CF1A0867}" dt="2020-04-10T07:09:17.895" v="4552" actId="20577"/>
          <ac:spMkLst>
            <pc:docMk/>
            <pc:sldMk cId="2143986196" sldId="2324"/>
            <ac:spMk id="2" creationId="{10E29D86-E7A4-4578-A1CD-282880AF41F3}"/>
          </ac:spMkLst>
        </pc:spChg>
        <pc:spChg chg="mod">
          <ac:chgData name="Tomáš" userId="add23078-4725-48e5-87dd-9fe2514ee9a5" providerId="ADAL" clId="{D55A6DDE-698D-4CDA-83EE-9E65CF1A0867}" dt="2020-04-10T07:14:25.891" v="4703" actId="27636"/>
          <ac:spMkLst>
            <pc:docMk/>
            <pc:sldMk cId="2143986196" sldId="2324"/>
            <ac:spMk id="3" creationId="{32135A38-AA86-42A3-A6D3-051C68C70CAE}"/>
          </ac:spMkLst>
        </pc:spChg>
        <pc:picChg chg="add mod">
          <ac:chgData name="Tomáš" userId="add23078-4725-48e5-87dd-9fe2514ee9a5" providerId="ADAL" clId="{D55A6DDE-698D-4CDA-83EE-9E65CF1A0867}" dt="2020-04-10T07:13:28.001" v="4652" actId="1076"/>
          <ac:picMkLst>
            <pc:docMk/>
            <pc:sldMk cId="2143986196" sldId="2324"/>
            <ac:picMk id="7" creationId="{4AF7BACD-E922-4CEE-8DB0-124AB9F82588}"/>
          </ac:picMkLst>
        </pc:picChg>
        <pc:picChg chg="add mod">
          <ac:chgData name="Tomáš" userId="add23078-4725-48e5-87dd-9fe2514ee9a5" providerId="ADAL" clId="{D55A6DDE-698D-4CDA-83EE-9E65CF1A0867}" dt="2020-04-10T07:13:26.390" v="4651" actId="1076"/>
          <ac:picMkLst>
            <pc:docMk/>
            <pc:sldMk cId="2143986196" sldId="2324"/>
            <ac:picMk id="8" creationId="{5EFD7E1A-2A4B-4F87-BF8D-C2559EEE81E1}"/>
          </ac:picMkLst>
        </pc:picChg>
      </pc:sldChg>
      <pc:sldChg chg="addSp modSp add">
        <pc:chgData name="Tomáš" userId="add23078-4725-48e5-87dd-9fe2514ee9a5" providerId="ADAL" clId="{D55A6DDE-698D-4CDA-83EE-9E65CF1A0867}" dt="2020-04-10T07:22:50.177" v="5266" actId="108"/>
        <pc:sldMkLst>
          <pc:docMk/>
          <pc:sldMk cId="3179046272" sldId="2325"/>
        </pc:sldMkLst>
        <pc:spChg chg="mod">
          <ac:chgData name="Tomáš" userId="add23078-4725-48e5-87dd-9fe2514ee9a5" providerId="ADAL" clId="{D55A6DDE-698D-4CDA-83EE-9E65CF1A0867}" dt="2020-04-10T07:15:02.359" v="4742" actId="20577"/>
          <ac:spMkLst>
            <pc:docMk/>
            <pc:sldMk cId="3179046272" sldId="2325"/>
            <ac:spMk id="2" creationId="{166D0ED9-39FF-40CD-9E75-1E45C5DEA429}"/>
          </ac:spMkLst>
        </pc:spChg>
        <pc:spChg chg="mod">
          <ac:chgData name="Tomáš" userId="add23078-4725-48e5-87dd-9fe2514ee9a5" providerId="ADAL" clId="{D55A6DDE-698D-4CDA-83EE-9E65CF1A0867}" dt="2020-04-10T07:22:40.400" v="5263" actId="27636"/>
          <ac:spMkLst>
            <pc:docMk/>
            <pc:sldMk cId="3179046272" sldId="2325"/>
            <ac:spMk id="3" creationId="{634B8996-8882-4AE0-8572-96D96A745DDA}"/>
          </ac:spMkLst>
        </pc:spChg>
        <pc:picChg chg="add mod">
          <ac:chgData name="Tomáš" userId="add23078-4725-48e5-87dd-9fe2514ee9a5" providerId="ADAL" clId="{D55A6DDE-698D-4CDA-83EE-9E65CF1A0867}" dt="2020-04-10T07:22:50.177" v="5266" actId="108"/>
          <ac:picMkLst>
            <pc:docMk/>
            <pc:sldMk cId="3179046272" sldId="2325"/>
            <ac:picMk id="7" creationId="{DEB1F10E-6DBF-4ABC-AAFE-02AF0F4E9EC4}"/>
          </ac:picMkLst>
        </pc:picChg>
      </pc:sldChg>
      <pc:sldChg chg="modSp add">
        <pc:chgData name="Tomáš" userId="add23078-4725-48e5-87dd-9fe2514ee9a5" providerId="ADAL" clId="{D55A6DDE-698D-4CDA-83EE-9E65CF1A0867}" dt="2020-04-10T07:30:25.325" v="5336"/>
        <pc:sldMkLst>
          <pc:docMk/>
          <pc:sldMk cId="3463528702" sldId="2326"/>
        </pc:sldMkLst>
        <pc:spChg chg="mod">
          <ac:chgData name="Tomáš" userId="add23078-4725-48e5-87dd-9fe2514ee9a5" providerId="ADAL" clId="{D55A6DDE-698D-4CDA-83EE-9E65CF1A0867}" dt="2020-04-10T07:30:13.656" v="5334" actId="20577"/>
          <ac:spMkLst>
            <pc:docMk/>
            <pc:sldMk cId="3463528702" sldId="2326"/>
            <ac:spMk id="2" creationId="{BFE1BEC3-A789-4D70-A2AF-0DF7676CD898}"/>
          </ac:spMkLst>
        </pc:spChg>
        <pc:spChg chg="mod">
          <ac:chgData name="Tomáš" userId="add23078-4725-48e5-87dd-9fe2514ee9a5" providerId="ADAL" clId="{D55A6DDE-698D-4CDA-83EE-9E65CF1A0867}" dt="2020-04-10T07:30:25.325" v="5336"/>
          <ac:spMkLst>
            <pc:docMk/>
            <pc:sldMk cId="3463528702" sldId="2326"/>
            <ac:spMk id="3" creationId="{2284C8B1-DD72-46C1-8BF8-385A6CE13F62}"/>
          </ac:spMkLst>
        </pc:spChg>
      </pc:sldChg>
      <pc:sldChg chg="addSp add del">
        <pc:chgData name="Tomáš" userId="add23078-4725-48e5-87dd-9fe2514ee9a5" providerId="ADAL" clId="{D55A6DDE-698D-4CDA-83EE-9E65CF1A0867}" dt="2020-04-10T07:31:47.487" v="5387" actId="2696"/>
        <pc:sldMkLst>
          <pc:docMk/>
          <pc:sldMk cId="896409584" sldId="2327"/>
        </pc:sldMkLst>
        <pc:spChg chg="add">
          <ac:chgData name="Tomáš" userId="add23078-4725-48e5-87dd-9fe2514ee9a5" providerId="ADAL" clId="{D55A6DDE-698D-4CDA-83EE-9E65CF1A0867}" dt="2020-04-10T07:31:43.779" v="5386"/>
          <ac:spMkLst>
            <pc:docMk/>
            <pc:sldMk cId="896409584" sldId="2327"/>
            <ac:spMk id="7" creationId="{35F691CE-429A-499A-8DE5-E24209253EB2}"/>
          </ac:spMkLst>
        </pc:spChg>
      </pc:sldChg>
      <pc:sldChg chg="modSp add">
        <pc:chgData name="Tomáš" userId="add23078-4725-48e5-87dd-9fe2514ee9a5" providerId="ADAL" clId="{D55A6DDE-698D-4CDA-83EE-9E65CF1A0867}" dt="2020-04-10T07:33:49.721" v="5476" actId="20577"/>
        <pc:sldMkLst>
          <pc:docMk/>
          <pc:sldMk cId="1783448249" sldId="2327"/>
        </pc:sldMkLst>
        <pc:spChg chg="mod">
          <ac:chgData name="Tomáš" userId="add23078-4725-48e5-87dd-9fe2514ee9a5" providerId="ADAL" clId="{D55A6DDE-698D-4CDA-83EE-9E65CF1A0867}" dt="2020-04-10T07:33:29.944" v="5402" actId="20577"/>
          <ac:spMkLst>
            <pc:docMk/>
            <pc:sldMk cId="1783448249" sldId="2327"/>
            <ac:spMk id="2" creationId="{EC820C2A-634D-46FB-8F98-1AF676A32706}"/>
          </ac:spMkLst>
        </pc:spChg>
        <pc:spChg chg="mod">
          <ac:chgData name="Tomáš" userId="add23078-4725-48e5-87dd-9fe2514ee9a5" providerId="ADAL" clId="{D55A6DDE-698D-4CDA-83EE-9E65CF1A0867}" dt="2020-04-10T07:33:49.721" v="5476" actId="20577"/>
          <ac:spMkLst>
            <pc:docMk/>
            <pc:sldMk cId="1783448249" sldId="2327"/>
            <ac:spMk id="3" creationId="{84D83827-F778-41C2-98E0-831C99128E7A}"/>
          </ac:spMkLst>
        </pc:spChg>
      </pc:sldChg>
      <pc:sldChg chg="addSp modSp add">
        <pc:chgData name="Tomáš" userId="add23078-4725-48e5-87dd-9fe2514ee9a5" providerId="ADAL" clId="{D55A6DDE-698D-4CDA-83EE-9E65CF1A0867}" dt="2020-04-10T07:36:37.362" v="5511" actId="108"/>
        <pc:sldMkLst>
          <pc:docMk/>
          <pc:sldMk cId="864906978" sldId="2328"/>
        </pc:sldMkLst>
        <pc:spChg chg="mod">
          <ac:chgData name="Tomáš" userId="add23078-4725-48e5-87dd-9fe2514ee9a5" providerId="ADAL" clId="{D55A6DDE-698D-4CDA-83EE-9E65CF1A0867}" dt="2020-04-10T07:34:37.448" v="5485" actId="20577"/>
          <ac:spMkLst>
            <pc:docMk/>
            <pc:sldMk cId="864906978" sldId="2328"/>
            <ac:spMk id="2" creationId="{2DA7016B-9C6D-4AC0-9F6D-B01D6A71CB65}"/>
          </ac:spMkLst>
        </pc:spChg>
        <pc:picChg chg="add mod">
          <ac:chgData name="Tomáš" userId="add23078-4725-48e5-87dd-9fe2514ee9a5" providerId="ADAL" clId="{D55A6DDE-698D-4CDA-83EE-9E65CF1A0867}" dt="2020-04-10T07:36:36.090" v="5508" actId="108"/>
          <ac:picMkLst>
            <pc:docMk/>
            <pc:sldMk cId="864906978" sldId="2328"/>
            <ac:picMk id="6" creationId="{6856600E-BE68-421B-897E-3B96A55BB6DC}"/>
          </ac:picMkLst>
        </pc:picChg>
        <pc:picChg chg="add mod">
          <ac:chgData name="Tomáš" userId="add23078-4725-48e5-87dd-9fe2514ee9a5" providerId="ADAL" clId="{D55A6DDE-698D-4CDA-83EE-9E65CF1A0867}" dt="2020-04-10T07:36:36.498" v="5509" actId="108"/>
          <ac:picMkLst>
            <pc:docMk/>
            <pc:sldMk cId="864906978" sldId="2328"/>
            <ac:picMk id="7" creationId="{3DF89567-0878-4066-8C15-454CCC67550B}"/>
          </ac:picMkLst>
        </pc:picChg>
        <pc:picChg chg="add mod">
          <ac:chgData name="Tomáš" userId="add23078-4725-48e5-87dd-9fe2514ee9a5" providerId="ADAL" clId="{D55A6DDE-698D-4CDA-83EE-9E65CF1A0867}" dt="2020-04-10T07:36:37.018" v="5510" actId="108"/>
          <ac:picMkLst>
            <pc:docMk/>
            <pc:sldMk cId="864906978" sldId="2328"/>
            <ac:picMk id="8" creationId="{551EE57E-057A-48B5-891E-1950FD3CEC41}"/>
          </ac:picMkLst>
        </pc:picChg>
        <pc:picChg chg="add mod">
          <ac:chgData name="Tomáš" userId="add23078-4725-48e5-87dd-9fe2514ee9a5" providerId="ADAL" clId="{D55A6DDE-698D-4CDA-83EE-9E65CF1A0867}" dt="2020-04-10T07:36:37.362" v="5511" actId="108"/>
          <ac:picMkLst>
            <pc:docMk/>
            <pc:sldMk cId="864906978" sldId="2328"/>
            <ac:picMk id="9" creationId="{083BF041-2BCC-4EEB-9B43-04D5AB3B0ED7}"/>
          </ac:picMkLst>
        </pc:picChg>
      </pc:sldChg>
    </pc:docChg>
  </pc:docChgLst>
  <pc:docChgLst>
    <pc:chgData name="Tomáš Kubálek" userId="add23078-4725-48e5-87dd-9fe2514ee9a5" providerId="ADAL" clId="{AA154BDA-C879-485D-8895-31567D694F75}"/>
    <pc:docChg chg="undo custSel addSld delSld modSld sldOrd modSection">
      <pc:chgData name="Tomáš Kubálek" userId="add23078-4725-48e5-87dd-9fe2514ee9a5" providerId="ADAL" clId="{AA154BDA-C879-485D-8895-31567D694F75}" dt="2020-03-04T07:53:09.209" v="8267"/>
      <pc:docMkLst>
        <pc:docMk/>
      </pc:docMkLst>
      <pc:sldChg chg="modSp">
        <pc:chgData name="Tomáš Kubálek" userId="add23078-4725-48e5-87dd-9fe2514ee9a5" providerId="ADAL" clId="{AA154BDA-C879-485D-8895-31567D694F75}" dt="2020-03-04T07:48:56.730" v="7963" actId="20577"/>
        <pc:sldMkLst>
          <pc:docMk/>
          <pc:sldMk cId="0" sldId="382"/>
        </pc:sldMkLst>
        <pc:spChg chg="mod">
          <ac:chgData name="Tomáš Kubálek" userId="add23078-4725-48e5-87dd-9fe2514ee9a5" providerId="ADAL" clId="{AA154BDA-C879-485D-8895-31567D694F75}" dt="2020-03-04T07:48:56.730" v="7963" actId="20577"/>
          <ac:spMkLst>
            <pc:docMk/>
            <pc:sldMk cId="0" sldId="382"/>
            <ac:spMk id="3077" creationId="{00000000-0000-0000-0000-000000000000}"/>
          </ac:spMkLst>
        </pc:spChg>
      </pc:sldChg>
      <pc:sldChg chg="modSp">
        <pc:chgData name="Tomáš Kubálek" userId="add23078-4725-48e5-87dd-9fe2514ee9a5" providerId="ADAL" clId="{AA154BDA-C879-485D-8895-31567D694F75}" dt="2020-02-29T14:59:57.090" v="9" actId="20577"/>
        <pc:sldMkLst>
          <pc:docMk/>
          <pc:sldMk cId="454686808" sldId="2140"/>
        </pc:sldMkLst>
        <pc:spChg chg="mod">
          <ac:chgData name="Tomáš Kubálek" userId="add23078-4725-48e5-87dd-9fe2514ee9a5" providerId="ADAL" clId="{AA154BDA-C879-485D-8895-31567D694F75}" dt="2020-02-29T14:59:57.090" v="9" actId="20577"/>
          <ac:spMkLst>
            <pc:docMk/>
            <pc:sldMk cId="454686808" sldId="2140"/>
            <ac:spMk id="3" creationId="{DE6815A9-FC3E-4B74-AB4A-D237DB06A17B}"/>
          </ac:spMkLst>
        </pc:spChg>
      </pc:sldChg>
      <pc:sldChg chg="addSp">
        <pc:chgData name="Tomáš Kubálek" userId="add23078-4725-48e5-87dd-9fe2514ee9a5" providerId="ADAL" clId="{AA154BDA-C879-485D-8895-31567D694F75}" dt="2020-03-03T16:05:04.075" v="2017"/>
        <pc:sldMkLst>
          <pc:docMk/>
          <pc:sldMk cId="3599692885" sldId="2163"/>
        </pc:sldMkLst>
        <pc:picChg chg="add">
          <ac:chgData name="Tomáš Kubálek" userId="add23078-4725-48e5-87dd-9fe2514ee9a5" providerId="ADAL" clId="{AA154BDA-C879-485D-8895-31567D694F75}" dt="2020-03-03T16:05:04.075" v="2017"/>
          <ac:picMkLst>
            <pc:docMk/>
            <pc:sldMk cId="3599692885" sldId="2163"/>
            <ac:picMk id="7" creationId="{70633448-0116-4B16-9100-2E9EBE7679C8}"/>
          </ac:picMkLst>
        </pc:picChg>
      </pc:sldChg>
      <pc:sldChg chg="addSp modSp add">
        <pc:chgData name="Tomáš Kubálek" userId="add23078-4725-48e5-87dd-9fe2514ee9a5" providerId="ADAL" clId="{AA154BDA-C879-485D-8895-31567D694F75}" dt="2020-03-03T16:04:17.214" v="2010" actId="1076"/>
        <pc:sldMkLst>
          <pc:docMk/>
          <pc:sldMk cId="2637551795" sldId="2165"/>
        </pc:sldMkLst>
        <pc:spChg chg="mod">
          <ac:chgData name="Tomáš Kubálek" userId="add23078-4725-48e5-87dd-9fe2514ee9a5" providerId="ADAL" clId="{AA154BDA-C879-485D-8895-31567D694F75}" dt="2020-03-03T15:54:26.821" v="1856" actId="27636"/>
          <ac:spMkLst>
            <pc:docMk/>
            <pc:sldMk cId="2637551795" sldId="2165"/>
            <ac:spMk id="2" creationId="{24B9E697-060D-4C3A-BC4A-D5E1FC4E51BB}"/>
          </ac:spMkLst>
        </pc:spChg>
        <pc:spChg chg="mod">
          <ac:chgData name="Tomáš Kubálek" userId="add23078-4725-48e5-87dd-9fe2514ee9a5" providerId="ADAL" clId="{AA154BDA-C879-485D-8895-31567D694F75}" dt="2020-03-03T16:04:15.109" v="2009" actId="14100"/>
          <ac:spMkLst>
            <pc:docMk/>
            <pc:sldMk cId="2637551795" sldId="2165"/>
            <ac:spMk id="3" creationId="{3F238DFC-F683-4CEC-B607-A30E4302EFF8}"/>
          </ac:spMkLst>
        </pc:spChg>
        <pc:picChg chg="add mod">
          <ac:chgData name="Tomáš Kubálek" userId="add23078-4725-48e5-87dd-9fe2514ee9a5" providerId="ADAL" clId="{AA154BDA-C879-485D-8895-31567D694F75}" dt="2020-03-03T16:02:06.684" v="2004" actId="108"/>
          <ac:picMkLst>
            <pc:docMk/>
            <pc:sldMk cId="2637551795" sldId="2165"/>
            <ac:picMk id="7" creationId="{BFAE4E30-19BC-403E-9EF1-BBF719F311E1}"/>
          </ac:picMkLst>
        </pc:picChg>
        <pc:picChg chg="add mod">
          <ac:chgData name="Tomáš Kubálek" userId="add23078-4725-48e5-87dd-9fe2514ee9a5" providerId="ADAL" clId="{AA154BDA-C879-485D-8895-31567D694F75}" dt="2020-03-03T16:02:02.014" v="2003" actId="692"/>
          <ac:picMkLst>
            <pc:docMk/>
            <pc:sldMk cId="2637551795" sldId="2165"/>
            <ac:picMk id="8" creationId="{1E36B2E8-99D8-4987-90CA-A6C1D211B8B2}"/>
          </ac:picMkLst>
        </pc:picChg>
        <pc:picChg chg="add mod">
          <ac:chgData name="Tomáš Kubálek" userId="add23078-4725-48e5-87dd-9fe2514ee9a5" providerId="ADAL" clId="{AA154BDA-C879-485D-8895-31567D694F75}" dt="2020-03-03T16:04:17.214" v="2010" actId="1076"/>
          <ac:picMkLst>
            <pc:docMk/>
            <pc:sldMk cId="2637551795" sldId="2165"/>
            <ac:picMk id="9" creationId="{CB17E884-FBAD-441C-9EF2-34F504D05863}"/>
          </ac:picMkLst>
        </pc:picChg>
      </pc:sldChg>
      <pc:sldChg chg="addSp modSp add ord">
        <pc:chgData name="Tomáš Kubálek" userId="add23078-4725-48e5-87dd-9fe2514ee9a5" providerId="ADAL" clId="{AA154BDA-C879-485D-8895-31567D694F75}" dt="2020-03-04T07:12:44.622" v="7438" actId="108"/>
        <pc:sldMkLst>
          <pc:docMk/>
          <pc:sldMk cId="1764388564" sldId="2166"/>
        </pc:sldMkLst>
        <pc:spChg chg="mod">
          <ac:chgData name="Tomáš Kubálek" userId="add23078-4725-48e5-87dd-9fe2514ee9a5" providerId="ADAL" clId="{AA154BDA-C879-485D-8895-31567D694F75}" dt="2020-03-04T06:56:29.156" v="6782" actId="20577"/>
          <ac:spMkLst>
            <pc:docMk/>
            <pc:sldMk cId="1764388564" sldId="2166"/>
            <ac:spMk id="2" creationId="{E46EB3C9-9F3F-4112-B7BE-1D8B01BB5B00}"/>
          </ac:spMkLst>
        </pc:spChg>
        <pc:spChg chg="mod">
          <ac:chgData name="Tomáš Kubálek" userId="add23078-4725-48e5-87dd-9fe2514ee9a5" providerId="ADAL" clId="{AA154BDA-C879-485D-8895-31567D694F75}" dt="2020-03-04T07:04:19.917" v="7054" actId="20577"/>
          <ac:spMkLst>
            <pc:docMk/>
            <pc:sldMk cId="1764388564" sldId="2166"/>
            <ac:spMk id="3" creationId="{C548AB14-3F4C-473E-864D-37251936FEBF}"/>
          </ac:spMkLst>
        </pc:spChg>
        <pc:picChg chg="add mod">
          <ac:chgData name="Tomáš Kubálek" userId="add23078-4725-48e5-87dd-9fe2514ee9a5" providerId="ADAL" clId="{AA154BDA-C879-485D-8895-31567D694F75}" dt="2020-03-04T07:12:44.622" v="7438" actId="108"/>
          <ac:picMkLst>
            <pc:docMk/>
            <pc:sldMk cId="1764388564" sldId="2166"/>
            <ac:picMk id="7" creationId="{533FD40A-3947-46B4-AA7D-1E0BD3C19B30}"/>
          </ac:picMkLst>
        </pc:picChg>
      </pc:sldChg>
      <pc:sldChg chg="addSp delSp modSp add ord">
        <pc:chgData name="Tomáš Kubálek" userId="add23078-4725-48e5-87dd-9fe2514ee9a5" providerId="ADAL" clId="{AA154BDA-C879-485D-8895-31567D694F75}" dt="2020-03-03T17:32:48.684" v="3621" actId="114"/>
        <pc:sldMkLst>
          <pc:docMk/>
          <pc:sldMk cId="3318530157" sldId="2167"/>
        </pc:sldMkLst>
        <pc:spChg chg="mod">
          <ac:chgData name="Tomáš Kubálek" userId="add23078-4725-48e5-87dd-9fe2514ee9a5" providerId="ADAL" clId="{AA154BDA-C879-485D-8895-31567D694F75}" dt="2020-02-29T15:08:08.271" v="393" actId="20577"/>
          <ac:spMkLst>
            <pc:docMk/>
            <pc:sldMk cId="3318530157" sldId="2167"/>
            <ac:spMk id="2" creationId="{5E152C85-9AD1-4CB3-9C22-88E229EBB319}"/>
          </ac:spMkLst>
        </pc:spChg>
        <pc:spChg chg="mod">
          <ac:chgData name="Tomáš Kubálek" userId="add23078-4725-48e5-87dd-9fe2514ee9a5" providerId="ADAL" clId="{AA154BDA-C879-485D-8895-31567D694F75}" dt="2020-03-03T16:49:45.282" v="2692" actId="20577"/>
          <ac:spMkLst>
            <pc:docMk/>
            <pc:sldMk cId="3318530157" sldId="2167"/>
            <ac:spMk id="3" creationId="{4ED10EA5-9CD8-4B3A-A2DE-3F4C397CA193}"/>
          </ac:spMkLst>
        </pc:spChg>
        <pc:spChg chg="add mod">
          <ac:chgData name="Tomáš Kubálek" userId="add23078-4725-48e5-87dd-9fe2514ee9a5" providerId="ADAL" clId="{AA154BDA-C879-485D-8895-31567D694F75}" dt="2020-03-03T17:32:46.129" v="3620" actId="113"/>
          <ac:spMkLst>
            <pc:docMk/>
            <pc:sldMk cId="3318530157" sldId="2167"/>
            <ac:spMk id="44" creationId="{F88F94B3-A09D-4C9B-96FC-1910CD9325E2}"/>
          </ac:spMkLst>
        </pc:spChg>
        <pc:spChg chg="add mod">
          <ac:chgData name="Tomáš Kubálek" userId="add23078-4725-48e5-87dd-9fe2514ee9a5" providerId="ADAL" clId="{AA154BDA-C879-485D-8895-31567D694F75}" dt="2020-03-03T17:31:21.116" v="3575" actId="14100"/>
          <ac:spMkLst>
            <pc:docMk/>
            <pc:sldMk cId="3318530157" sldId="2167"/>
            <ac:spMk id="45" creationId="{EE331933-7C19-4093-B0C2-FCC1213AA53E}"/>
          </ac:spMkLst>
        </pc:spChg>
        <pc:spChg chg="add mod">
          <ac:chgData name="Tomáš Kubálek" userId="add23078-4725-48e5-87dd-9fe2514ee9a5" providerId="ADAL" clId="{AA154BDA-C879-485D-8895-31567D694F75}" dt="2020-03-03T17:32:48.684" v="3621" actId="114"/>
          <ac:spMkLst>
            <pc:docMk/>
            <pc:sldMk cId="3318530157" sldId="2167"/>
            <ac:spMk id="46" creationId="{CECAA405-5575-471B-A7B6-5864E337C1B7}"/>
          </ac:spMkLst>
        </pc:spChg>
        <pc:picChg chg="add del mod">
          <ac:chgData name="Tomáš Kubálek" userId="add23078-4725-48e5-87dd-9fe2514ee9a5" providerId="ADAL" clId="{AA154BDA-C879-485D-8895-31567D694F75}" dt="2020-03-03T16:39:12.340" v="2628" actId="478"/>
          <ac:picMkLst>
            <pc:docMk/>
            <pc:sldMk cId="3318530157" sldId="2167"/>
            <ac:picMk id="7" creationId="{FC3F5E6F-D823-4732-8E3F-FC3CC073C51D}"/>
          </ac:picMkLst>
        </pc:picChg>
        <pc:picChg chg="add mod">
          <ac:chgData name="Tomáš Kubálek" userId="add23078-4725-48e5-87dd-9fe2514ee9a5" providerId="ADAL" clId="{AA154BDA-C879-485D-8895-31567D694F75}" dt="2020-03-03T16:27:51.513" v="2199" actId="108"/>
          <ac:picMkLst>
            <pc:docMk/>
            <pc:sldMk cId="3318530157" sldId="2167"/>
            <ac:picMk id="11" creationId="{CB5AF629-61CA-4DA3-BB41-140556474836}"/>
          </ac:picMkLst>
        </pc:picChg>
        <pc:picChg chg="add mod">
          <ac:chgData name="Tomáš Kubálek" userId="add23078-4725-48e5-87dd-9fe2514ee9a5" providerId="ADAL" clId="{AA154BDA-C879-485D-8895-31567D694F75}" dt="2020-03-03T16:39:48.682" v="2636" actId="108"/>
          <ac:picMkLst>
            <pc:docMk/>
            <pc:sldMk cId="3318530157" sldId="2167"/>
            <ac:picMk id="20" creationId="{E9165405-1AC0-4EB7-BDB9-5AA4C79DC601}"/>
          </ac:picMkLst>
        </pc:picChg>
        <pc:picChg chg="add del mod">
          <ac:chgData name="Tomáš Kubálek" userId="add23078-4725-48e5-87dd-9fe2514ee9a5" providerId="ADAL" clId="{AA154BDA-C879-485D-8895-31567D694F75}" dt="2020-03-03T16:44:47.572" v="2652" actId="478"/>
          <ac:picMkLst>
            <pc:docMk/>
            <pc:sldMk cId="3318530157" sldId="2167"/>
            <ac:picMk id="26" creationId="{2385CE1A-F73B-4FF7-A4AF-AA7BF35BF388}"/>
          </ac:picMkLst>
        </pc:picChg>
        <pc:picChg chg="add mod">
          <ac:chgData name="Tomáš Kubálek" userId="add23078-4725-48e5-87dd-9fe2514ee9a5" providerId="ADAL" clId="{AA154BDA-C879-485D-8895-31567D694F75}" dt="2020-03-03T17:31:49.174" v="3604" actId="1035"/>
          <ac:picMkLst>
            <pc:docMk/>
            <pc:sldMk cId="3318530157" sldId="2167"/>
            <ac:picMk id="28" creationId="{1B4AECA1-429B-4ADC-9B7C-9E161DB12192}"/>
          </ac:picMkLst>
        </pc:picChg>
        <pc:picChg chg="add mod">
          <ac:chgData name="Tomáš Kubálek" userId="add23078-4725-48e5-87dd-9fe2514ee9a5" providerId="ADAL" clId="{AA154BDA-C879-485D-8895-31567D694F75}" dt="2020-03-03T16:53:22.612" v="2901" actId="108"/>
          <ac:picMkLst>
            <pc:docMk/>
            <pc:sldMk cId="3318530157" sldId="2167"/>
            <ac:picMk id="36" creationId="{FC007792-DF73-462A-AE12-C0B7C0496FB4}"/>
          </ac:picMkLst>
        </pc:picChg>
        <pc:cxnChg chg="add mod ord">
          <ac:chgData name="Tomáš Kubálek" userId="add23078-4725-48e5-87dd-9fe2514ee9a5" providerId="ADAL" clId="{AA154BDA-C879-485D-8895-31567D694F75}" dt="2020-03-03T16:39:28.254" v="2631" actId="166"/>
          <ac:cxnSpMkLst>
            <pc:docMk/>
            <pc:sldMk cId="3318530157" sldId="2167"/>
            <ac:cxnSpMk id="8" creationId="{6B94B02F-D14B-454B-94C6-AAE7F35CD612}"/>
          </ac:cxnSpMkLst>
        </pc:cxnChg>
        <pc:cxnChg chg="add mod ord">
          <ac:chgData name="Tomáš Kubálek" userId="add23078-4725-48e5-87dd-9fe2514ee9a5" providerId="ADAL" clId="{AA154BDA-C879-485D-8895-31567D694F75}" dt="2020-03-03T16:45:17.923" v="2661" actId="14100"/>
          <ac:cxnSpMkLst>
            <pc:docMk/>
            <pc:sldMk cId="3318530157" sldId="2167"/>
            <ac:cxnSpMk id="12" creationId="{8F63EE01-BD8B-459E-B6F0-4CA76E1C269E}"/>
          </ac:cxnSpMkLst>
        </pc:cxnChg>
        <pc:cxnChg chg="add mod ord">
          <ac:chgData name="Tomáš Kubálek" userId="add23078-4725-48e5-87dd-9fe2514ee9a5" providerId="ADAL" clId="{AA154BDA-C879-485D-8895-31567D694F75}" dt="2020-03-03T16:39:36.055" v="2633" actId="166"/>
          <ac:cxnSpMkLst>
            <pc:docMk/>
            <pc:sldMk cId="3318530157" sldId="2167"/>
            <ac:cxnSpMk id="15" creationId="{B10184AE-CC31-4F00-8BC9-4C7C078C4674}"/>
          </ac:cxnSpMkLst>
        </pc:cxnChg>
        <pc:cxnChg chg="add mod">
          <ac:chgData name="Tomáš Kubálek" userId="add23078-4725-48e5-87dd-9fe2514ee9a5" providerId="ADAL" clId="{AA154BDA-C879-485D-8895-31567D694F75}" dt="2020-03-03T16:40:34.433" v="2639" actId="14100"/>
          <ac:cxnSpMkLst>
            <pc:docMk/>
            <pc:sldMk cId="3318530157" sldId="2167"/>
            <ac:cxnSpMk id="21" creationId="{9227A9EB-999F-4EDC-B810-F02FF07EAE40}"/>
          </ac:cxnSpMkLst>
        </pc:cxnChg>
        <pc:cxnChg chg="add mod">
          <ac:chgData name="Tomáš Kubálek" userId="add23078-4725-48e5-87dd-9fe2514ee9a5" providerId="ADAL" clId="{AA154BDA-C879-485D-8895-31567D694F75}" dt="2020-03-03T17:32:13.102" v="3609" actId="14100"/>
          <ac:cxnSpMkLst>
            <pc:docMk/>
            <pc:sldMk cId="3318530157" sldId="2167"/>
            <ac:cxnSpMk id="24" creationId="{C7B224B9-415A-48A7-BC40-8675402B65FF}"/>
          </ac:cxnSpMkLst>
        </pc:cxnChg>
        <pc:cxnChg chg="add mod">
          <ac:chgData name="Tomáš Kubálek" userId="add23078-4725-48e5-87dd-9fe2514ee9a5" providerId="ADAL" clId="{AA154BDA-C879-485D-8895-31567D694F75}" dt="2020-03-03T17:32:19.422" v="3610" actId="14100"/>
          <ac:cxnSpMkLst>
            <pc:docMk/>
            <pc:sldMk cId="3318530157" sldId="2167"/>
            <ac:cxnSpMk id="31" creationId="{6BE57AE8-5B28-41E3-8757-F9A67F3E2BEA}"/>
          </ac:cxnSpMkLst>
        </pc:cxnChg>
        <pc:cxnChg chg="add mod">
          <ac:chgData name="Tomáš Kubálek" userId="add23078-4725-48e5-87dd-9fe2514ee9a5" providerId="ADAL" clId="{AA154BDA-C879-485D-8895-31567D694F75}" dt="2020-03-03T17:32:10.238" v="3608" actId="14100"/>
          <ac:cxnSpMkLst>
            <pc:docMk/>
            <pc:sldMk cId="3318530157" sldId="2167"/>
            <ac:cxnSpMk id="34" creationId="{A6074341-9FA2-4AF1-8B73-62EB5CD8931D}"/>
          </ac:cxnSpMkLst>
        </pc:cxnChg>
        <pc:cxnChg chg="add mod">
          <ac:chgData name="Tomáš Kubálek" userId="add23078-4725-48e5-87dd-9fe2514ee9a5" providerId="ADAL" clId="{AA154BDA-C879-485D-8895-31567D694F75}" dt="2020-03-03T16:53:35.843" v="2906" actId="14100"/>
          <ac:cxnSpMkLst>
            <pc:docMk/>
            <pc:sldMk cId="3318530157" sldId="2167"/>
            <ac:cxnSpMk id="37" creationId="{B9DC1EE1-6EC8-410F-AB83-5EBE904E9256}"/>
          </ac:cxnSpMkLst>
        </pc:cxnChg>
        <pc:cxnChg chg="add mod">
          <ac:chgData name="Tomáš Kubálek" userId="add23078-4725-48e5-87dd-9fe2514ee9a5" providerId="ADAL" clId="{AA154BDA-C879-485D-8895-31567D694F75}" dt="2020-03-03T17:06:00.828" v="2909" actId="14100"/>
          <ac:cxnSpMkLst>
            <pc:docMk/>
            <pc:sldMk cId="3318530157" sldId="2167"/>
            <ac:cxnSpMk id="41" creationId="{AF025A2A-2215-4065-80DF-51FF188E392D}"/>
          </ac:cxnSpMkLst>
        </pc:cxnChg>
      </pc:sldChg>
      <pc:sldChg chg="modSp add del ord">
        <pc:chgData name="Tomáš Kubálek" userId="add23078-4725-48e5-87dd-9fe2514ee9a5" providerId="ADAL" clId="{AA154BDA-C879-485D-8895-31567D694F75}" dt="2020-03-04T05:38:26.966" v="5621" actId="2696"/>
        <pc:sldMkLst>
          <pc:docMk/>
          <pc:sldMk cId="932133130" sldId="2168"/>
        </pc:sldMkLst>
        <pc:spChg chg="mod">
          <ac:chgData name="Tomáš Kubálek" userId="add23078-4725-48e5-87dd-9fe2514ee9a5" providerId="ADAL" clId="{AA154BDA-C879-485D-8895-31567D694F75}" dt="2020-02-29T15:09:05.447" v="495" actId="20577"/>
          <ac:spMkLst>
            <pc:docMk/>
            <pc:sldMk cId="932133130" sldId="2168"/>
            <ac:spMk id="2" creationId="{D9E36EF6-27ED-489E-A0C6-E5FD72D1F97E}"/>
          </ac:spMkLst>
        </pc:spChg>
        <pc:spChg chg="mod">
          <ac:chgData name="Tomáš Kubálek" userId="add23078-4725-48e5-87dd-9fe2514ee9a5" providerId="ADAL" clId="{AA154BDA-C879-485D-8895-31567D694F75}" dt="2020-02-29T15:09:51.511" v="576" actId="20577"/>
          <ac:spMkLst>
            <pc:docMk/>
            <pc:sldMk cId="932133130" sldId="2168"/>
            <ac:spMk id="3" creationId="{C677D2AB-1EAF-43C6-9E2A-90BA78116E97}"/>
          </ac:spMkLst>
        </pc:spChg>
      </pc:sldChg>
      <pc:sldChg chg="addSp delSp modSp add ord">
        <pc:chgData name="Tomáš Kubálek" userId="add23078-4725-48e5-87dd-9fe2514ee9a5" providerId="ADAL" clId="{AA154BDA-C879-485D-8895-31567D694F75}" dt="2020-03-04T07:39:07.678" v="7874" actId="1035"/>
        <pc:sldMkLst>
          <pc:docMk/>
          <pc:sldMk cId="3296533586" sldId="2169"/>
        </pc:sldMkLst>
        <pc:spChg chg="mod">
          <ac:chgData name="Tomáš Kubálek" userId="add23078-4725-48e5-87dd-9fe2514ee9a5" providerId="ADAL" clId="{AA154BDA-C879-485D-8895-31567D694F75}" dt="2020-03-04T07:37:36.175" v="7807" actId="20577"/>
          <ac:spMkLst>
            <pc:docMk/>
            <pc:sldMk cId="3296533586" sldId="2169"/>
            <ac:spMk id="2" creationId="{5AA4A165-21D6-49B1-A936-DE55997E5C93}"/>
          </ac:spMkLst>
        </pc:spChg>
        <pc:spChg chg="mod">
          <ac:chgData name="Tomáš Kubálek" userId="add23078-4725-48e5-87dd-9fe2514ee9a5" providerId="ADAL" clId="{AA154BDA-C879-485D-8895-31567D694F75}" dt="2020-03-04T07:38:10.324" v="7863" actId="27636"/>
          <ac:spMkLst>
            <pc:docMk/>
            <pc:sldMk cId="3296533586" sldId="2169"/>
            <ac:spMk id="3" creationId="{AA411471-9DA6-44CF-BA1B-59D5FB393B85}"/>
          </ac:spMkLst>
        </pc:spChg>
        <pc:picChg chg="add mod">
          <ac:chgData name="Tomáš Kubálek" userId="add23078-4725-48e5-87dd-9fe2514ee9a5" providerId="ADAL" clId="{AA154BDA-C879-485D-8895-31567D694F75}" dt="2020-03-04T07:39:00.057" v="7871" actId="108"/>
          <ac:picMkLst>
            <pc:docMk/>
            <pc:sldMk cId="3296533586" sldId="2169"/>
            <ac:picMk id="7" creationId="{B909F1C0-8CC6-466C-BEE3-7FE50A5D3613}"/>
          </ac:picMkLst>
        </pc:picChg>
        <pc:picChg chg="add del mod">
          <ac:chgData name="Tomáš Kubálek" userId="add23078-4725-48e5-87dd-9fe2514ee9a5" providerId="ADAL" clId="{AA154BDA-C879-485D-8895-31567D694F75}" dt="2020-03-04T07:34:20.509" v="7648" actId="478"/>
          <ac:picMkLst>
            <pc:docMk/>
            <pc:sldMk cId="3296533586" sldId="2169"/>
            <ac:picMk id="8" creationId="{9A0566C0-54B6-4E20-BB3A-910FC27D6851}"/>
          </ac:picMkLst>
        </pc:picChg>
        <pc:picChg chg="add mod">
          <ac:chgData name="Tomáš Kubálek" userId="add23078-4725-48e5-87dd-9fe2514ee9a5" providerId="ADAL" clId="{AA154BDA-C879-485D-8895-31567D694F75}" dt="2020-03-04T07:37:19.007" v="7788" actId="108"/>
          <ac:picMkLst>
            <pc:docMk/>
            <pc:sldMk cId="3296533586" sldId="2169"/>
            <ac:picMk id="9" creationId="{552D6347-6B45-43CC-8722-C98E088BCC8A}"/>
          </ac:picMkLst>
        </pc:picChg>
        <pc:picChg chg="add del">
          <ac:chgData name="Tomáš Kubálek" userId="add23078-4725-48e5-87dd-9fe2514ee9a5" providerId="ADAL" clId="{AA154BDA-C879-485D-8895-31567D694F75}" dt="2020-03-04T07:34:26.710" v="7650" actId="478"/>
          <ac:picMkLst>
            <pc:docMk/>
            <pc:sldMk cId="3296533586" sldId="2169"/>
            <ac:picMk id="10" creationId="{066BE151-B08A-4C70-9FE9-7A8AFBE0D481}"/>
          </ac:picMkLst>
        </pc:picChg>
        <pc:picChg chg="add mod">
          <ac:chgData name="Tomáš Kubálek" userId="add23078-4725-48e5-87dd-9fe2514ee9a5" providerId="ADAL" clId="{AA154BDA-C879-485D-8895-31567D694F75}" dt="2020-03-04T07:37:09.660" v="7786" actId="108"/>
          <ac:picMkLst>
            <pc:docMk/>
            <pc:sldMk cId="3296533586" sldId="2169"/>
            <ac:picMk id="11" creationId="{CD2291B1-58D9-4DA5-8830-E6E2499247AB}"/>
          </ac:picMkLst>
        </pc:picChg>
        <pc:picChg chg="add mod">
          <ac:chgData name="Tomáš Kubálek" userId="add23078-4725-48e5-87dd-9fe2514ee9a5" providerId="ADAL" clId="{AA154BDA-C879-485D-8895-31567D694F75}" dt="2020-03-04T07:39:07.678" v="7874" actId="1035"/>
          <ac:picMkLst>
            <pc:docMk/>
            <pc:sldMk cId="3296533586" sldId="2169"/>
            <ac:picMk id="12" creationId="{9B60FFE6-2E5E-4FC0-B84E-9E2DFAA6B0E6}"/>
          </ac:picMkLst>
        </pc:picChg>
        <pc:picChg chg="add mod">
          <ac:chgData name="Tomáš Kubálek" userId="add23078-4725-48e5-87dd-9fe2514ee9a5" providerId="ADAL" clId="{AA154BDA-C879-485D-8895-31567D694F75}" dt="2020-03-04T07:39:02.968" v="7872" actId="108"/>
          <ac:picMkLst>
            <pc:docMk/>
            <pc:sldMk cId="3296533586" sldId="2169"/>
            <ac:picMk id="13" creationId="{B363BA66-DFC4-4CFC-A60F-42E1C093F334}"/>
          </ac:picMkLst>
        </pc:picChg>
        <pc:picChg chg="add mod">
          <ac:chgData name="Tomáš Kubálek" userId="add23078-4725-48e5-87dd-9fe2514ee9a5" providerId="ADAL" clId="{AA154BDA-C879-485D-8895-31567D694F75}" dt="2020-03-04T07:39:03.728" v="7873" actId="108"/>
          <ac:picMkLst>
            <pc:docMk/>
            <pc:sldMk cId="3296533586" sldId="2169"/>
            <ac:picMk id="14" creationId="{8D6EE70E-FEB4-4071-9D75-B89C3924F494}"/>
          </ac:picMkLst>
        </pc:picChg>
      </pc:sldChg>
      <pc:sldChg chg="modSp add ord">
        <pc:chgData name="Tomáš Kubálek" userId="add23078-4725-48e5-87dd-9fe2514ee9a5" providerId="ADAL" clId="{AA154BDA-C879-485D-8895-31567D694F75}" dt="2020-03-04T07:23:44.957" v="7585"/>
        <pc:sldMkLst>
          <pc:docMk/>
          <pc:sldMk cId="2195291224" sldId="2170"/>
        </pc:sldMkLst>
        <pc:spChg chg="mod">
          <ac:chgData name="Tomáš Kubálek" userId="add23078-4725-48e5-87dd-9fe2514ee9a5" providerId="ADAL" clId="{AA154BDA-C879-485D-8895-31567D694F75}" dt="2020-02-29T15:11:30.455" v="677" actId="20577"/>
          <ac:spMkLst>
            <pc:docMk/>
            <pc:sldMk cId="2195291224" sldId="2170"/>
            <ac:spMk id="2" creationId="{86F5372E-A70D-49F1-AA9C-08EE63A8812D}"/>
          </ac:spMkLst>
        </pc:spChg>
        <pc:spChg chg="mod">
          <ac:chgData name="Tomáš Kubálek" userId="add23078-4725-48e5-87dd-9fe2514ee9a5" providerId="ADAL" clId="{AA154BDA-C879-485D-8895-31567D694F75}" dt="2020-02-29T15:12:34.775" v="775" actId="20577"/>
          <ac:spMkLst>
            <pc:docMk/>
            <pc:sldMk cId="2195291224" sldId="2170"/>
            <ac:spMk id="3" creationId="{B3F7B341-765A-47B5-A765-544E61DB55BE}"/>
          </ac:spMkLst>
        </pc:spChg>
      </pc:sldChg>
      <pc:sldChg chg="addSp modSp add ord">
        <pc:chgData name="Tomáš Kubálek" userId="add23078-4725-48e5-87dd-9fe2514ee9a5" providerId="ADAL" clId="{AA154BDA-C879-485D-8895-31567D694F75}" dt="2020-03-04T07:23:33.567" v="7584" actId="108"/>
        <pc:sldMkLst>
          <pc:docMk/>
          <pc:sldMk cId="3196053474" sldId="2171"/>
        </pc:sldMkLst>
        <pc:spChg chg="mod">
          <ac:chgData name="Tomáš Kubálek" userId="add23078-4725-48e5-87dd-9fe2514ee9a5" providerId="ADAL" clId="{AA154BDA-C879-485D-8895-31567D694F75}" dt="2020-02-29T15:13:15.863" v="793" actId="20577"/>
          <ac:spMkLst>
            <pc:docMk/>
            <pc:sldMk cId="3196053474" sldId="2171"/>
            <ac:spMk id="2" creationId="{12FABE74-3E29-4F2E-832D-6F0D8236F928}"/>
          </ac:spMkLst>
        </pc:spChg>
        <pc:spChg chg="mod">
          <ac:chgData name="Tomáš Kubálek" userId="add23078-4725-48e5-87dd-9fe2514ee9a5" providerId="ADAL" clId="{AA154BDA-C879-485D-8895-31567D694F75}" dt="2020-02-29T15:13:37.928" v="873" actId="20577"/>
          <ac:spMkLst>
            <pc:docMk/>
            <pc:sldMk cId="3196053474" sldId="2171"/>
            <ac:spMk id="3" creationId="{5B632B15-441C-4519-9E50-1FC26AE8CA5E}"/>
          </ac:spMkLst>
        </pc:spChg>
        <pc:picChg chg="add mod">
          <ac:chgData name="Tomáš Kubálek" userId="add23078-4725-48e5-87dd-9fe2514ee9a5" providerId="ADAL" clId="{AA154BDA-C879-485D-8895-31567D694F75}" dt="2020-03-04T07:22:16.751" v="7574" actId="108"/>
          <ac:picMkLst>
            <pc:docMk/>
            <pc:sldMk cId="3196053474" sldId="2171"/>
            <ac:picMk id="7" creationId="{5951F398-FACF-43FE-83D4-17BCA7626CB4}"/>
          </ac:picMkLst>
        </pc:picChg>
        <pc:picChg chg="add mod">
          <ac:chgData name="Tomáš Kubálek" userId="add23078-4725-48e5-87dd-9fe2514ee9a5" providerId="ADAL" clId="{AA154BDA-C879-485D-8895-31567D694F75}" dt="2020-03-04T07:23:07.439" v="7579" actId="108"/>
          <ac:picMkLst>
            <pc:docMk/>
            <pc:sldMk cId="3196053474" sldId="2171"/>
            <ac:picMk id="8" creationId="{A3AA9755-3D6D-4643-B32A-F0D76C9283C2}"/>
          </ac:picMkLst>
        </pc:picChg>
        <pc:picChg chg="add mod">
          <ac:chgData name="Tomáš Kubálek" userId="add23078-4725-48e5-87dd-9fe2514ee9a5" providerId="ADAL" clId="{AA154BDA-C879-485D-8895-31567D694F75}" dt="2020-03-04T07:23:30.133" v="7583" actId="1036"/>
          <ac:picMkLst>
            <pc:docMk/>
            <pc:sldMk cId="3196053474" sldId="2171"/>
            <ac:picMk id="9" creationId="{8B0F4D46-EEE2-4547-9C33-E0B6013B4FBD}"/>
          </ac:picMkLst>
        </pc:picChg>
        <pc:picChg chg="add mod">
          <ac:chgData name="Tomáš Kubálek" userId="add23078-4725-48e5-87dd-9fe2514ee9a5" providerId="ADAL" clId="{AA154BDA-C879-485D-8895-31567D694F75}" dt="2020-03-04T07:23:33.567" v="7584" actId="108"/>
          <ac:picMkLst>
            <pc:docMk/>
            <pc:sldMk cId="3196053474" sldId="2171"/>
            <ac:picMk id="10" creationId="{C6902C66-0080-4CAA-8BCE-4A9D9C536D48}"/>
          </ac:picMkLst>
        </pc:picChg>
      </pc:sldChg>
      <pc:sldChg chg="modSp add">
        <pc:chgData name="Tomáš Kubálek" userId="add23078-4725-48e5-87dd-9fe2514ee9a5" providerId="ADAL" clId="{AA154BDA-C879-485D-8895-31567D694F75}" dt="2020-03-04T07:47:47.887" v="7954" actId="20577"/>
        <pc:sldMkLst>
          <pc:docMk/>
          <pc:sldMk cId="607752683" sldId="2172"/>
        </pc:sldMkLst>
        <pc:spChg chg="mod">
          <ac:chgData name="Tomáš Kubálek" userId="add23078-4725-48e5-87dd-9fe2514ee9a5" providerId="ADAL" clId="{AA154BDA-C879-485D-8895-31567D694F75}" dt="2020-02-29T15:13:45.631" v="890" actId="20577"/>
          <ac:spMkLst>
            <pc:docMk/>
            <pc:sldMk cId="607752683" sldId="2172"/>
            <ac:spMk id="2" creationId="{A28A9EF7-B708-4A1D-9D7A-D7419D9D7136}"/>
          </ac:spMkLst>
        </pc:spChg>
        <pc:spChg chg="mod">
          <ac:chgData name="Tomáš Kubálek" userId="add23078-4725-48e5-87dd-9fe2514ee9a5" providerId="ADAL" clId="{AA154BDA-C879-485D-8895-31567D694F75}" dt="2020-03-04T07:47:47.887" v="7954" actId="20577"/>
          <ac:spMkLst>
            <pc:docMk/>
            <pc:sldMk cId="607752683" sldId="2172"/>
            <ac:spMk id="3" creationId="{A2211354-F07B-445A-987D-472B6643F0B6}"/>
          </ac:spMkLst>
        </pc:spChg>
      </pc:sldChg>
      <pc:sldChg chg="addSp modSp add ord">
        <pc:chgData name="Tomáš Kubálek" userId="add23078-4725-48e5-87dd-9fe2514ee9a5" providerId="ADAL" clId="{AA154BDA-C879-485D-8895-31567D694F75}" dt="2020-03-04T06:34:47.090" v="6189" actId="6549"/>
        <pc:sldMkLst>
          <pc:docMk/>
          <pc:sldMk cId="1563441140" sldId="2173"/>
        </pc:sldMkLst>
        <pc:spChg chg="mod">
          <ac:chgData name="Tomáš Kubálek" userId="add23078-4725-48e5-87dd-9fe2514ee9a5" providerId="ADAL" clId="{AA154BDA-C879-485D-8895-31567D694F75}" dt="2020-03-04T06:34:47.090" v="6189" actId="6549"/>
          <ac:spMkLst>
            <pc:docMk/>
            <pc:sldMk cId="1563441140" sldId="2173"/>
            <ac:spMk id="2" creationId="{92D86505-894D-4207-AA5A-BF77C775F25F}"/>
          </ac:spMkLst>
        </pc:spChg>
        <pc:spChg chg="mod">
          <ac:chgData name="Tomáš Kubálek" userId="add23078-4725-48e5-87dd-9fe2514ee9a5" providerId="ADAL" clId="{AA154BDA-C879-485D-8895-31567D694F75}" dt="2020-03-04T06:18:53.159" v="5827" actId="27636"/>
          <ac:spMkLst>
            <pc:docMk/>
            <pc:sldMk cId="1563441140" sldId="2173"/>
            <ac:spMk id="3" creationId="{1A16EC53-8BC8-4FAF-9575-88DF770174BA}"/>
          </ac:spMkLst>
        </pc:spChg>
        <pc:picChg chg="add mod">
          <ac:chgData name="Tomáš Kubálek" userId="add23078-4725-48e5-87dd-9fe2514ee9a5" providerId="ADAL" clId="{AA154BDA-C879-485D-8895-31567D694F75}" dt="2020-03-04T06:17:04.407" v="5818" actId="1076"/>
          <ac:picMkLst>
            <pc:docMk/>
            <pc:sldMk cId="1563441140" sldId="2173"/>
            <ac:picMk id="7" creationId="{6AB28A05-083D-419A-BE49-F86E6B4B1F89}"/>
          </ac:picMkLst>
        </pc:picChg>
        <pc:picChg chg="add mod">
          <ac:chgData name="Tomáš Kubálek" userId="add23078-4725-48e5-87dd-9fe2514ee9a5" providerId="ADAL" clId="{AA154BDA-C879-485D-8895-31567D694F75}" dt="2020-03-04T06:19:18.128" v="5835" actId="1076"/>
          <ac:picMkLst>
            <pc:docMk/>
            <pc:sldMk cId="1563441140" sldId="2173"/>
            <ac:picMk id="8" creationId="{5B587BD3-5A02-4E40-809A-AA56AC535797}"/>
          </ac:picMkLst>
        </pc:picChg>
        <pc:picChg chg="add mod">
          <ac:chgData name="Tomáš Kubálek" userId="add23078-4725-48e5-87dd-9fe2514ee9a5" providerId="ADAL" clId="{AA154BDA-C879-485D-8895-31567D694F75}" dt="2020-03-04T06:19:00.120" v="5830" actId="1076"/>
          <ac:picMkLst>
            <pc:docMk/>
            <pc:sldMk cId="1563441140" sldId="2173"/>
            <ac:picMk id="9" creationId="{A05FBEB3-ABFA-4662-ADDB-0CF3B40607C9}"/>
          </ac:picMkLst>
        </pc:picChg>
        <pc:picChg chg="add mod">
          <ac:chgData name="Tomáš Kubálek" userId="add23078-4725-48e5-87dd-9fe2514ee9a5" providerId="ADAL" clId="{AA154BDA-C879-485D-8895-31567D694F75}" dt="2020-03-04T06:19:15.503" v="5834" actId="1076"/>
          <ac:picMkLst>
            <pc:docMk/>
            <pc:sldMk cId="1563441140" sldId="2173"/>
            <ac:picMk id="10" creationId="{FC8C709D-D324-4936-8661-047ABA823523}"/>
          </ac:picMkLst>
        </pc:picChg>
        <pc:picChg chg="add mod">
          <ac:chgData name="Tomáš Kubálek" userId="add23078-4725-48e5-87dd-9fe2514ee9a5" providerId="ADAL" clId="{AA154BDA-C879-485D-8895-31567D694F75}" dt="2020-03-04T06:19:07.409" v="5833" actId="108"/>
          <ac:picMkLst>
            <pc:docMk/>
            <pc:sldMk cId="1563441140" sldId="2173"/>
            <ac:picMk id="11" creationId="{3822CD21-5EFA-4093-B1C2-E151CAD8D9CD}"/>
          </ac:picMkLst>
        </pc:picChg>
      </pc:sldChg>
      <pc:sldChg chg="modSp add">
        <pc:chgData name="Tomáš Kubálek" userId="add23078-4725-48e5-87dd-9fe2514ee9a5" providerId="ADAL" clId="{AA154BDA-C879-485D-8895-31567D694F75}" dt="2020-03-04T07:51:56.775" v="8266" actId="20577"/>
        <pc:sldMkLst>
          <pc:docMk/>
          <pc:sldMk cId="3297414785" sldId="2174"/>
        </pc:sldMkLst>
        <pc:spChg chg="mod">
          <ac:chgData name="Tomáš Kubálek" userId="add23078-4725-48e5-87dd-9fe2514ee9a5" providerId="ADAL" clId="{AA154BDA-C879-485D-8895-31567D694F75}" dt="2020-03-01T17:00:25.719" v="1092" actId="20577"/>
          <ac:spMkLst>
            <pc:docMk/>
            <pc:sldMk cId="3297414785" sldId="2174"/>
            <ac:spMk id="2" creationId="{DDF41906-D9EB-4DE4-8C7F-0319EE4C3AD6}"/>
          </ac:spMkLst>
        </pc:spChg>
        <pc:spChg chg="mod">
          <ac:chgData name="Tomáš Kubálek" userId="add23078-4725-48e5-87dd-9fe2514ee9a5" providerId="ADAL" clId="{AA154BDA-C879-485D-8895-31567D694F75}" dt="2020-03-04T07:51:56.775" v="8266" actId="20577"/>
          <ac:spMkLst>
            <pc:docMk/>
            <pc:sldMk cId="3297414785" sldId="2174"/>
            <ac:spMk id="3" creationId="{C9AA99F2-EA09-4A8E-9F63-C6CC37263DEA}"/>
          </ac:spMkLst>
        </pc:spChg>
      </pc:sldChg>
      <pc:sldChg chg="modSp add ord">
        <pc:chgData name="Tomáš Kubálek" userId="add23078-4725-48e5-87dd-9fe2514ee9a5" providerId="ADAL" clId="{AA154BDA-C879-485D-8895-31567D694F75}" dt="2020-03-04T07:53:09.209" v="8267"/>
        <pc:sldMkLst>
          <pc:docMk/>
          <pc:sldMk cId="3714082746" sldId="2175"/>
        </pc:sldMkLst>
        <pc:spChg chg="mod">
          <ac:chgData name="Tomáš Kubálek" userId="add23078-4725-48e5-87dd-9fe2514ee9a5" providerId="ADAL" clId="{AA154BDA-C879-485D-8895-31567D694F75}" dt="2020-03-01T17:28:24.787" v="1377" actId="20577"/>
          <ac:spMkLst>
            <pc:docMk/>
            <pc:sldMk cId="3714082746" sldId="2175"/>
            <ac:spMk id="2" creationId="{FA408A0A-495F-4AF6-902D-9433CD7E88E7}"/>
          </ac:spMkLst>
        </pc:spChg>
        <pc:spChg chg="mod">
          <ac:chgData name="Tomáš Kubálek" userId="add23078-4725-48e5-87dd-9fe2514ee9a5" providerId="ADAL" clId="{AA154BDA-C879-485D-8895-31567D694F75}" dt="2020-03-01T17:55:20.619" v="1696" actId="20577"/>
          <ac:spMkLst>
            <pc:docMk/>
            <pc:sldMk cId="3714082746" sldId="2175"/>
            <ac:spMk id="3" creationId="{CCA2660A-4902-4349-B4CB-4E3FB1394CB7}"/>
          </ac:spMkLst>
        </pc:spChg>
      </pc:sldChg>
      <pc:sldChg chg="addSp modSp add">
        <pc:chgData name="Tomáš Kubálek" userId="add23078-4725-48e5-87dd-9fe2514ee9a5" providerId="ADAL" clId="{AA154BDA-C879-485D-8895-31567D694F75}" dt="2020-03-03T16:23:39.009" v="2186" actId="108"/>
        <pc:sldMkLst>
          <pc:docMk/>
          <pc:sldMk cId="1604552142" sldId="2176"/>
        </pc:sldMkLst>
        <pc:spChg chg="mod">
          <ac:chgData name="Tomáš Kubálek" userId="add23078-4725-48e5-87dd-9fe2514ee9a5" providerId="ADAL" clId="{AA154BDA-C879-485D-8895-31567D694F75}" dt="2020-03-03T16:04:54.358" v="2016" actId="20577"/>
          <ac:spMkLst>
            <pc:docMk/>
            <pc:sldMk cId="1604552142" sldId="2176"/>
            <ac:spMk id="2" creationId="{A3283432-2120-490E-8AFD-4471D0B7A65D}"/>
          </ac:spMkLst>
        </pc:spChg>
        <pc:spChg chg="mod">
          <ac:chgData name="Tomáš Kubálek" userId="add23078-4725-48e5-87dd-9fe2514ee9a5" providerId="ADAL" clId="{AA154BDA-C879-485D-8895-31567D694F75}" dt="2020-03-03T16:10:08.742" v="2169" actId="20577"/>
          <ac:spMkLst>
            <pc:docMk/>
            <pc:sldMk cId="1604552142" sldId="2176"/>
            <ac:spMk id="3" creationId="{F95F8074-805B-488D-9B6F-BD4B0C84F7FA}"/>
          </ac:spMkLst>
        </pc:spChg>
        <pc:picChg chg="add mod">
          <ac:chgData name="Tomáš Kubálek" userId="add23078-4725-48e5-87dd-9fe2514ee9a5" providerId="ADAL" clId="{AA154BDA-C879-485D-8895-31567D694F75}" dt="2020-03-03T16:23:39.009" v="2186" actId="108"/>
          <ac:picMkLst>
            <pc:docMk/>
            <pc:sldMk cId="1604552142" sldId="2176"/>
            <ac:picMk id="7" creationId="{547B1989-3510-4EC4-B197-F29947C1D7E6}"/>
          </ac:picMkLst>
        </pc:picChg>
        <pc:cxnChg chg="add mod">
          <ac:chgData name="Tomáš Kubálek" userId="add23078-4725-48e5-87dd-9fe2514ee9a5" providerId="ADAL" clId="{AA154BDA-C879-485D-8895-31567D694F75}" dt="2020-03-03T16:10:23.997" v="2170" actId="11529"/>
          <ac:cxnSpMkLst>
            <pc:docMk/>
            <pc:sldMk cId="1604552142" sldId="2176"/>
            <ac:cxnSpMk id="9" creationId="{66A2E827-1499-4183-BD27-56FD9E096454}"/>
          </ac:cxnSpMkLst>
        </pc:cxnChg>
        <pc:cxnChg chg="add mod">
          <ac:chgData name="Tomáš Kubálek" userId="add23078-4725-48e5-87dd-9fe2514ee9a5" providerId="ADAL" clId="{AA154BDA-C879-485D-8895-31567D694F75}" dt="2020-03-03T16:10:36.960" v="2173" actId="14100"/>
          <ac:cxnSpMkLst>
            <pc:docMk/>
            <pc:sldMk cId="1604552142" sldId="2176"/>
            <ac:cxnSpMk id="10" creationId="{4E7E5D00-1B76-4F14-AE42-3D1CC73C982D}"/>
          </ac:cxnSpMkLst>
        </pc:cxnChg>
        <pc:cxnChg chg="add mod">
          <ac:chgData name="Tomáš Kubálek" userId="add23078-4725-48e5-87dd-9fe2514ee9a5" providerId="ADAL" clId="{AA154BDA-C879-485D-8895-31567D694F75}" dt="2020-03-03T16:10:43.895" v="2176" actId="14100"/>
          <ac:cxnSpMkLst>
            <pc:docMk/>
            <pc:sldMk cId="1604552142" sldId="2176"/>
            <ac:cxnSpMk id="12" creationId="{01CDBD78-8602-4E14-87CB-1A45E3E8CE88}"/>
          </ac:cxnSpMkLst>
        </pc:cxnChg>
        <pc:cxnChg chg="add mod">
          <ac:chgData name="Tomáš Kubálek" userId="add23078-4725-48e5-87dd-9fe2514ee9a5" providerId="ADAL" clId="{AA154BDA-C879-485D-8895-31567D694F75}" dt="2020-03-03T16:10:50.327" v="2179" actId="14100"/>
          <ac:cxnSpMkLst>
            <pc:docMk/>
            <pc:sldMk cId="1604552142" sldId="2176"/>
            <ac:cxnSpMk id="14" creationId="{EDEBEB99-A7F1-4C73-AE2B-53227B0186B2}"/>
          </ac:cxnSpMkLst>
        </pc:cxnChg>
        <pc:cxnChg chg="add mod">
          <ac:chgData name="Tomáš Kubálek" userId="add23078-4725-48e5-87dd-9fe2514ee9a5" providerId="ADAL" clId="{AA154BDA-C879-485D-8895-31567D694F75}" dt="2020-03-03T16:10:56.391" v="2182" actId="14100"/>
          <ac:cxnSpMkLst>
            <pc:docMk/>
            <pc:sldMk cId="1604552142" sldId="2176"/>
            <ac:cxnSpMk id="17" creationId="{FD4E4C90-8302-4918-AD62-0C8D76F1FA7C}"/>
          </ac:cxnSpMkLst>
        </pc:cxnChg>
        <pc:cxnChg chg="add mod">
          <ac:chgData name="Tomáš Kubálek" userId="add23078-4725-48e5-87dd-9fe2514ee9a5" providerId="ADAL" clId="{AA154BDA-C879-485D-8895-31567D694F75}" dt="2020-03-03T16:11:03.927" v="2185" actId="14100"/>
          <ac:cxnSpMkLst>
            <pc:docMk/>
            <pc:sldMk cId="1604552142" sldId="2176"/>
            <ac:cxnSpMk id="19" creationId="{0332CCEC-9373-4027-8C20-540E0F9DD0B9}"/>
          </ac:cxnSpMkLst>
        </pc:cxnChg>
      </pc:sldChg>
      <pc:sldChg chg="addSp modSp add">
        <pc:chgData name="Tomáš Kubálek" userId="add23078-4725-48e5-87dd-9fe2514ee9a5" providerId="ADAL" clId="{AA154BDA-C879-485D-8895-31567D694F75}" dt="2020-03-03T16:37:46.977" v="2626" actId="6549"/>
        <pc:sldMkLst>
          <pc:docMk/>
          <pc:sldMk cId="2991757994" sldId="2177"/>
        </pc:sldMkLst>
        <pc:spChg chg="mod">
          <ac:chgData name="Tomáš Kubálek" userId="add23078-4725-48e5-87dd-9fe2514ee9a5" providerId="ADAL" clId="{AA154BDA-C879-485D-8895-31567D694F75}" dt="2020-03-03T16:30:08.151" v="2250" actId="20577"/>
          <ac:spMkLst>
            <pc:docMk/>
            <pc:sldMk cId="2991757994" sldId="2177"/>
            <ac:spMk id="2" creationId="{77D80E8A-F84F-4FD7-A26C-47E701E54FF1}"/>
          </ac:spMkLst>
        </pc:spChg>
        <pc:spChg chg="mod">
          <ac:chgData name="Tomáš Kubálek" userId="add23078-4725-48e5-87dd-9fe2514ee9a5" providerId="ADAL" clId="{AA154BDA-C879-485D-8895-31567D694F75}" dt="2020-03-03T16:37:46.977" v="2626" actId="6549"/>
          <ac:spMkLst>
            <pc:docMk/>
            <pc:sldMk cId="2991757994" sldId="2177"/>
            <ac:spMk id="3" creationId="{03CD0A6D-7D75-4DFC-88CE-4464F19F2A6B}"/>
          </ac:spMkLst>
        </pc:spChg>
        <pc:picChg chg="add mod">
          <ac:chgData name="Tomáš Kubálek" userId="add23078-4725-48e5-87dd-9fe2514ee9a5" providerId="ADAL" clId="{AA154BDA-C879-485D-8895-31567D694F75}" dt="2020-03-03T16:37:07.194" v="2616" actId="108"/>
          <ac:picMkLst>
            <pc:docMk/>
            <pc:sldMk cId="2991757994" sldId="2177"/>
            <ac:picMk id="7" creationId="{A25612A9-9053-42FF-B7A8-444F31A89489}"/>
          </ac:picMkLst>
        </pc:picChg>
        <pc:picChg chg="add mod">
          <ac:chgData name="Tomáš Kubálek" userId="add23078-4725-48e5-87dd-9fe2514ee9a5" providerId="ADAL" clId="{AA154BDA-C879-485D-8895-31567D694F75}" dt="2020-03-03T16:37:07.801" v="2617" actId="108"/>
          <ac:picMkLst>
            <pc:docMk/>
            <pc:sldMk cId="2991757994" sldId="2177"/>
            <ac:picMk id="8" creationId="{1061614D-EBE4-465B-9637-4F610F7BD58F}"/>
          </ac:picMkLst>
        </pc:picChg>
        <pc:picChg chg="add mod">
          <ac:chgData name="Tomáš Kubálek" userId="add23078-4725-48e5-87dd-9fe2514ee9a5" providerId="ADAL" clId="{AA154BDA-C879-485D-8895-31567D694F75}" dt="2020-03-03T16:37:06.714" v="2615" actId="108"/>
          <ac:picMkLst>
            <pc:docMk/>
            <pc:sldMk cId="2991757994" sldId="2177"/>
            <ac:picMk id="9" creationId="{0E32801E-15E4-4E6E-BDA4-E0EFE6B36131}"/>
          </ac:picMkLst>
        </pc:picChg>
        <pc:picChg chg="add mod">
          <ac:chgData name="Tomáš Kubálek" userId="add23078-4725-48e5-87dd-9fe2514ee9a5" providerId="ADAL" clId="{AA154BDA-C879-485D-8895-31567D694F75}" dt="2020-03-03T16:37:08.571" v="2618" actId="108"/>
          <ac:picMkLst>
            <pc:docMk/>
            <pc:sldMk cId="2991757994" sldId="2177"/>
            <ac:picMk id="10" creationId="{29DC21FB-2F36-4DDC-A27B-A4713BB1356D}"/>
          </ac:picMkLst>
        </pc:picChg>
        <pc:picChg chg="add mod">
          <ac:chgData name="Tomáš Kubálek" userId="add23078-4725-48e5-87dd-9fe2514ee9a5" providerId="ADAL" clId="{AA154BDA-C879-485D-8895-31567D694F75}" dt="2020-03-03T16:37:38.928" v="2623" actId="1076"/>
          <ac:picMkLst>
            <pc:docMk/>
            <pc:sldMk cId="2991757994" sldId="2177"/>
            <ac:picMk id="11" creationId="{E7AFC9B1-7AD4-4B06-BB90-A43F03AD1B4F}"/>
          </ac:picMkLst>
        </pc:picChg>
        <pc:picChg chg="add mod">
          <ac:chgData name="Tomáš Kubálek" userId="add23078-4725-48e5-87dd-9fe2514ee9a5" providerId="ADAL" clId="{AA154BDA-C879-485D-8895-31567D694F75}" dt="2020-03-03T16:37:44.362" v="2625" actId="108"/>
          <ac:picMkLst>
            <pc:docMk/>
            <pc:sldMk cId="2991757994" sldId="2177"/>
            <ac:picMk id="12" creationId="{7ABDD3F5-BDDD-4B80-8D0F-A8A6B55763E7}"/>
          </ac:picMkLst>
        </pc:picChg>
      </pc:sldChg>
      <pc:sldChg chg="modSp add">
        <pc:chgData name="Tomáš Kubálek" userId="add23078-4725-48e5-87dd-9fe2514ee9a5" providerId="ADAL" clId="{AA154BDA-C879-485D-8895-31567D694F75}" dt="2020-03-03T16:52:10.138" v="2898" actId="20577"/>
        <pc:sldMkLst>
          <pc:docMk/>
          <pc:sldMk cId="1412835140" sldId="2178"/>
        </pc:sldMkLst>
        <pc:spChg chg="mod">
          <ac:chgData name="Tomáš Kubálek" userId="add23078-4725-48e5-87dd-9fe2514ee9a5" providerId="ADAL" clId="{AA154BDA-C879-485D-8895-31567D694F75}" dt="2020-03-03T16:50:15.217" v="2706" actId="20577"/>
          <ac:spMkLst>
            <pc:docMk/>
            <pc:sldMk cId="1412835140" sldId="2178"/>
            <ac:spMk id="2" creationId="{12805A5B-CC1A-4E69-B408-8614FA64108D}"/>
          </ac:spMkLst>
        </pc:spChg>
        <pc:spChg chg="mod">
          <ac:chgData name="Tomáš Kubálek" userId="add23078-4725-48e5-87dd-9fe2514ee9a5" providerId="ADAL" clId="{AA154BDA-C879-485D-8895-31567D694F75}" dt="2020-03-03T16:52:10.138" v="2898" actId="20577"/>
          <ac:spMkLst>
            <pc:docMk/>
            <pc:sldMk cId="1412835140" sldId="2178"/>
            <ac:spMk id="3" creationId="{3E1E41C7-26A8-43CA-A597-1D54785B356D}"/>
          </ac:spMkLst>
        </pc:spChg>
      </pc:sldChg>
      <pc:sldChg chg="addSp modSp add">
        <pc:chgData name="Tomáš Kubálek" userId="add23078-4725-48e5-87dd-9fe2514ee9a5" providerId="ADAL" clId="{AA154BDA-C879-485D-8895-31567D694F75}" dt="2020-03-03T17:14:43.805" v="3203" actId="108"/>
        <pc:sldMkLst>
          <pc:docMk/>
          <pc:sldMk cId="2190017083" sldId="2179"/>
        </pc:sldMkLst>
        <pc:spChg chg="mod">
          <ac:chgData name="Tomáš Kubálek" userId="add23078-4725-48e5-87dd-9fe2514ee9a5" providerId="ADAL" clId="{AA154BDA-C879-485D-8895-31567D694F75}" dt="2020-03-03T17:06:22.227" v="2933" actId="20577"/>
          <ac:spMkLst>
            <pc:docMk/>
            <pc:sldMk cId="2190017083" sldId="2179"/>
            <ac:spMk id="2" creationId="{78E253D0-9DD7-4DBC-BF4F-748C4BF61FBB}"/>
          </ac:spMkLst>
        </pc:spChg>
        <pc:spChg chg="mod">
          <ac:chgData name="Tomáš Kubálek" userId="add23078-4725-48e5-87dd-9fe2514ee9a5" providerId="ADAL" clId="{AA154BDA-C879-485D-8895-31567D694F75}" dt="2020-03-03T17:11:39.240" v="3197" actId="27636"/>
          <ac:spMkLst>
            <pc:docMk/>
            <pc:sldMk cId="2190017083" sldId="2179"/>
            <ac:spMk id="3" creationId="{78718455-7378-4B00-B957-9560A9FF6E19}"/>
          </ac:spMkLst>
        </pc:spChg>
        <pc:picChg chg="add mod">
          <ac:chgData name="Tomáš Kubálek" userId="add23078-4725-48e5-87dd-9fe2514ee9a5" providerId="ADAL" clId="{AA154BDA-C879-485D-8895-31567D694F75}" dt="2020-03-03T17:12:17.013" v="3199" actId="108"/>
          <ac:picMkLst>
            <pc:docMk/>
            <pc:sldMk cId="2190017083" sldId="2179"/>
            <ac:picMk id="7" creationId="{168EDCA1-3AD5-4F9C-924E-4233392C7781}"/>
          </ac:picMkLst>
        </pc:picChg>
        <pc:picChg chg="add mod">
          <ac:chgData name="Tomáš Kubálek" userId="add23078-4725-48e5-87dd-9fe2514ee9a5" providerId="ADAL" clId="{AA154BDA-C879-485D-8895-31567D694F75}" dt="2020-03-03T17:14:43.805" v="3203" actId="108"/>
          <ac:picMkLst>
            <pc:docMk/>
            <pc:sldMk cId="2190017083" sldId="2179"/>
            <ac:picMk id="8" creationId="{2D0B76DE-5604-4D1A-B563-4DC9EC779B1E}"/>
          </ac:picMkLst>
        </pc:picChg>
      </pc:sldChg>
      <pc:sldChg chg="addSp modSp add">
        <pc:chgData name="Tomáš Kubálek" userId="add23078-4725-48e5-87dd-9fe2514ee9a5" providerId="ADAL" clId="{AA154BDA-C879-485D-8895-31567D694F75}" dt="2020-03-03T17:25:49.596" v="3481" actId="1076"/>
        <pc:sldMkLst>
          <pc:docMk/>
          <pc:sldMk cId="3519287942" sldId="2180"/>
        </pc:sldMkLst>
        <pc:spChg chg="mod">
          <ac:chgData name="Tomáš Kubálek" userId="add23078-4725-48e5-87dd-9fe2514ee9a5" providerId="ADAL" clId="{AA154BDA-C879-485D-8895-31567D694F75}" dt="2020-03-03T17:21:01.132" v="3220" actId="20577"/>
          <ac:spMkLst>
            <pc:docMk/>
            <pc:sldMk cId="3519287942" sldId="2180"/>
            <ac:spMk id="2" creationId="{37C80FC8-91E8-48DD-8F96-71A62CB118D7}"/>
          </ac:spMkLst>
        </pc:spChg>
        <pc:spChg chg="mod">
          <ac:chgData name="Tomáš Kubálek" userId="add23078-4725-48e5-87dd-9fe2514ee9a5" providerId="ADAL" clId="{AA154BDA-C879-485D-8895-31567D694F75}" dt="2020-03-03T17:24:24.979" v="3467" actId="27636"/>
          <ac:spMkLst>
            <pc:docMk/>
            <pc:sldMk cId="3519287942" sldId="2180"/>
            <ac:spMk id="3" creationId="{A776BB8B-EB37-4702-9C64-6D539A117D7F}"/>
          </ac:spMkLst>
        </pc:spChg>
        <pc:picChg chg="add mod">
          <ac:chgData name="Tomáš Kubálek" userId="add23078-4725-48e5-87dd-9fe2514ee9a5" providerId="ADAL" clId="{AA154BDA-C879-485D-8895-31567D694F75}" dt="2020-03-03T17:24:50.485" v="3472" actId="108"/>
          <ac:picMkLst>
            <pc:docMk/>
            <pc:sldMk cId="3519287942" sldId="2180"/>
            <ac:picMk id="7" creationId="{36C87F1A-2F31-46B5-B671-07DA98E5DF45}"/>
          </ac:picMkLst>
        </pc:picChg>
        <pc:picChg chg="add mod">
          <ac:chgData name="Tomáš Kubálek" userId="add23078-4725-48e5-87dd-9fe2514ee9a5" providerId="ADAL" clId="{AA154BDA-C879-485D-8895-31567D694F75}" dt="2020-03-03T17:24:49.614" v="3471" actId="108"/>
          <ac:picMkLst>
            <pc:docMk/>
            <pc:sldMk cId="3519287942" sldId="2180"/>
            <ac:picMk id="8" creationId="{74980696-D370-4AFE-9A93-1C04D43A1950}"/>
          </ac:picMkLst>
        </pc:picChg>
        <pc:picChg chg="add mod">
          <ac:chgData name="Tomáš Kubálek" userId="add23078-4725-48e5-87dd-9fe2514ee9a5" providerId="ADAL" clId="{AA154BDA-C879-485D-8895-31567D694F75}" dt="2020-03-03T17:24:51.342" v="3473" actId="108"/>
          <ac:picMkLst>
            <pc:docMk/>
            <pc:sldMk cId="3519287942" sldId="2180"/>
            <ac:picMk id="9" creationId="{202B7469-8D01-450F-A2EB-DD33CB94969B}"/>
          </ac:picMkLst>
        </pc:picChg>
        <pc:picChg chg="add mod">
          <ac:chgData name="Tomáš Kubálek" userId="add23078-4725-48e5-87dd-9fe2514ee9a5" providerId="ADAL" clId="{AA154BDA-C879-485D-8895-31567D694F75}" dt="2020-03-03T17:25:49.596" v="3481" actId="1076"/>
          <ac:picMkLst>
            <pc:docMk/>
            <pc:sldMk cId="3519287942" sldId="2180"/>
            <ac:picMk id="10" creationId="{28DC2A4D-84AA-4202-BF3C-E533F1ACF149}"/>
          </ac:picMkLst>
        </pc:picChg>
        <pc:picChg chg="add mod">
          <ac:chgData name="Tomáš Kubálek" userId="add23078-4725-48e5-87dd-9fe2514ee9a5" providerId="ADAL" clId="{AA154BDA-C879-485D-8895-31567D694F75}" dt="2020-03-03T17:25:43.127" v="3480" actId="108"/>
          <ac:picMkLst>
            <pc:docMk/>
            <pc:sldMk cId="3519287942" sldId="2180"/>
            <ac:picMk id="11" creationId="{8D399D04-9A28-49B2-A475-168748FE4348}"/>
          </ac:picMkLst>
        </pc:picChg>
      </pc:sldChg>
      <pc:sldChg chg="addSp modSp add">
        <pc:chgData name="Tomáš Kubálek" userId="add23078-4725-48e5-87dd-9fe2514ee9a5" providerId="ADAL" clId="{AA154BDA-C879-485D-8895-31567D694F75}" dt="2020-03-04T04:43:43.241" v="4422" actId="1038"/>
        <pc:sldMkLst>
          <pc:docMk/>
          <pc:sldMk cId="1185715548" sldId="2181"/>
        </pc:sldMkLst>
        <pc:spChg chg="mod">
          <ac:chgData name="Tomáš Kubálek" userId="add23078-4725-48e5-87dd-9fe2514ee9a5" providerId="ADAL" clId="{AA154BDA-C879-485D-8895-31567D694F75}" dt="2020-03-03T17:59:43.351" v="4130" actId="20577"/>
          <ac:spMkLst>
            <pc:docMk/>
            <pc:sldMk cId="1185715548" sldId="2181"/>
            <ac:spMk id="2" creationId="{F16D051D-2B5E-4578-B531-247C77ABD130}"/>
          </ac:spMkLst>
        </pc:spChg>
        <pc:spChg chg="mod">
          <ac:chgData name="Tomáš Kubálek" userId="add23078-4725-48e5-87dd-9fe2514ee9a5" providerId="ADAL" clId="{AA154BDA-C879-485D-8895-31567D694F75}" dt="2020-03-03T17:53:17.343" v="4117" actId="27636"/>
          <ac:spMkLst>
            <pc:docMk/>
            <pc:sldMk cId="1185715548" sldId="2181"/>
            <ac:spMk id="3" creationId="{7D936AA0-1545-48C2-A6C3-D69F35F1F526}"/>
          </ac:spMkLst>
        </pc:spChg>
        <pc:spChg chg="add mod">
          <ac:chgData name="Tomáš Kubálek" userId="add23078-4725-48e5-87dd-9fe2514ee9a5" providerId="ADAL" clId="{AA154BDA-C879-485D-8895-31567D694F75}" dt="2020-03-04T04:43:43.241" v="4422" actId="1038"/>
          <ac:spMkLst>
            <pc:docMk/>
            <pc:sldMk cId="1185715548" sldId="2181"/>
            <ac:spMk id="13" creationId="{EDC23D3F-4FE3-4557-B908-C5F56C8BE623}"/>
          </ac:spMkLst>
        </pc:spChg>
        <pc:picChg chg="add mod">
          <ac:chgData name="Tomáš Kubálek" userId="add23078-4725-48e5-87dd-9fe2514ee9a5" providerId="ADAL" clId="{AA154BDA-C879-485D-8895-31567D694F75}" dt="2020-03-03T17:53:20.710" v="4118" actId="14100"/>
          <ac:picMkLst>
            <pc:docMk/>
            <pc:sldMk cId="1185715548" sldId="2181"/>
            <ac:picMk id="7" creationId="{40C69E7C-7B1F-4B2E-8258-1BC8264555D5}"/>
          </ac:picMkLst>
        </pc:picChg>
        <pc:picChg chg="add mod">
          <ac:chgData name="Tomáš Kubálek" userId="add23078-4725-48e5-87dd-9fe2514ee9a5" providerId="ADAL" clId="{AA154BDA-C879-485D-8895-31567D694F75}" dt="2020-03-03T17:53:27.620" v="4120" actId="108"/>
          <ac:picMkLst>
            <pc:docMk/>
            <pc:sldMk cId="1185715548" sldId="2181"/>
            <ac:picMk id="8" creationId="{04F0841D-985B-4C0C-B97E-10AE3C27877D}"/>
          </ac:picMkLst>
        </pc:picChg>
        <pc:picChg chg="add mod">
          <ac:chgData name="Tomáš Kubálek" userId="add23078-4725-48e5-87dd-9fe2514ee9a5" providerId="ADAL" clId="{AA154BDA-C879-485D-8895-31567D694F75}" dt="2020-03-03T17:59:36.486" v="4127" actId="1076"/>
          <ac:picMkLst>
            <pc:docMk/>
            <pc:sldMk cId="1185715548" sldId="2181"/>
            <ac:picMk id="9" creationId="{5A2300FB-0242-4D10-BC3F-2D19A5C1F13E}"/>
          </ac:picMkLst>
        </pc:picChg>
        <pc:picChg chg="add mod">
          <ac:chgData name="Tomáš Kubálek" userId="add23078-4725-48e5-87dd-9fe2514ee9a5" providerId="ADAL" clId="{AA154BDA-C879-485D-8895-31567D694F75}" dt="2020-03-03T17:59:39.623" v="4128" actId="1076"/>
          <ac:picMkLst>
            <pc:docMk/>
            <pc:sldMk cId="1185715548" sldId="2181"/>
            <ac:picMk id="10" creationId="{48002353-98C1-4B11-BDA2-E1194ABEFB07}"/>
          </ac:picMkLst>
        </pc:picChg>
        <pc:picChg chg="add mod ord">
          <ac:chgData name="Tomáš Kubálek" userId="add23078-4725-48e5-87dd-9fe2514ee9a5" providerId="ADAL" clId="{AA154BDA-C879-485D-8895-31567D694F75}" dt="2020-03-04T04:42:53.499" v="4404" actId="108"/>
          <ac:picMkLst>
            <pc:docMk/>
            <pc:sldMk cId="1185715548" sldId="2181"/>
            <ac:picMk id="11" creationId="{284853D5-97A2-45FB-8389-7A3A358CECAB}"/>
          </ac:picMkLst>
        </pc:picChg>
        <pc:picChg chg="add mod">
          <ac:chgData name="Tomáš Kubálek" userId="add23078-4725-48e5-87dd-9fe2514ee9a5" providerId="ADAL" clId="{AA154BDA-C879-485D-8895-31567D694F75}" dt="2020-03-04T04:42:51.323" v="4403" actId="108"/>
          <ac:picMkLst>
            <pc:docMk/>
            <pc:sldMk cId="1185715548" sldId="2181"/>
            <ac:picMk id="12" creationId="{C0762D3E-3005-4ADF-BE23-AACAB3E52445}"/>
          </ac:picMkLst>
        </pc:picChg>
      </pc:sldChg>
      <pc:sldChg chg="addSp modSp add">
        <pc:chgData name="Tomáš Kubálek" userId="add23078-4725-48e5-87dd-9fe2514ee9a5" providerId="ADAL" clId="{AA154BDA-C879-485D-8895-31567D694F75}" dt="2020-03-03T17:40:29.775" v="3869" actId="108"/>
        <pc:sldMkLst>
          <pc:docMk/>
          <pc:sldMk cId="2748932438" sldId="2182"/>
        </pc:sldMkLst>
        <pc:spChg chg="mod">
          <ac:chgData name="Tomáš Kubálek" userId="add23078-4725-48e5-87dd-9fe2514ee9a5" providerId="ADAL" clId="{AA154BDA-C879-485D-8895-31567D694F75}" dt="2020-03-03T17:38:10.981" v="3785" actId="20577"/>
          <ac:spMkLst>
            <pc:docMk/>
            <pc:sldMk cId="2748932438" sldId="2182"/>
            <ac:spMk id="2" creationId="{0CE607B9-2307-46EF-AB02-BB71CBF48F19}"/>
          </ac:spMkLst>
        </pc:spChg>
        <pc:spChg chg="mod">
          <ac:chgData name="Tomáš Kubálek" userId="add23078-4725-48e5-87dd-9fe2514ee9a5" providerId="ADAL" clId="{AA154BDA-C879-485D-8895-31567D694F75}" dt="2020-03-03T17:39:47.225" v="3864" actId="20577"/>
          <ac:spMkLst>
            <pc:docMk/>
            <pc:sldMk cId="2748932438" sldId="2182"/>
            <ac:spMk id="3" creationId="{9F2E3DD1-4418-420B-9981-D49196133B9F}"/>
          </ac:spMkLst>
        </pc:spChg>
        <pc:picChg chg="add mod">
          <ac:chgData name="Tomáš Kubálek" userId="add23078-4725-48e5-87dd-9fe2514ee9a5" providerId="ADAL" clId="{AA154BDA-C879-485D-8895-31567D694F75}" dt="2020-03-03T17:40:29.775" v="3869" actId="108"/>
          <ac:picMkLst>
            <pc:docMk/>
            <pc:sldMk cId="2748932438" sldId="2182"/>
            <ac:picMk id="7" creationId="{87A5A7F2-563D-4124-9633-39CF86B7D679}"/>
          </ac:picMkLst>
        </pc:picChg>
      </pc:sldChg>
      <pc:sldChg chg="addSp modSp add">
        <pc:chgData name="Tomáš Kubálek" userId="add23078-4725-48e5-87dd-9fe2514ee9a5" providerId="ADAL" clId="{AA154BDA-C879-485D-8895-31567D694F75}" dt="2020-03-03T17:44:58.671" v="3923" actId="14100"/>
        <pc:sldMkLst>
          <pc:docMk/>
          <pc:sldMk cId="4048127281" sldId="2183"/>
        </pc:sldMkLst>
        <pc:spChg chg="mod">
          <ac:chgData name="Tomáš Kubálek" userId="add23078-4725-48e5-87dd-9fe2514ee9a5" providerId="ADAL" clId="{AA154BDA-C879-485D-8895-31567D694F75}" dt="2020-03-03T17:40:55.299" v="3884" actId="20577"/>
          <ac:spMkLst>
            <pc:docMk/>
            <pc:sldMk cId="4048127281" sldId="2183"/>
            <ac:spMk id="2" creationId="{13F0C131-914D-4F37-9281-1AC0910D69D0}"/>
          </ac:spMkLst>
        </pc:spChg>
        <pc:spChg chg="mod">
          <ac:chgData name="Tomáš Kubálek" userId="add23078-4725-48e5-87dd-9fe2514ee9a5" providerId="ADAL" clId="{AA154BDA-C879-485D-8895-31567D694F75}" dt="2020-03-03T17:42:44.141" v="3912" actId="14100"/>
          <ac:spMkLst>
            <pc:docMk/>
            <pc:sldMk cId="4048127281" sldId="2183"/>
            <ac:spMk id="3" creationId="{823F42DE-9380-4001-8447-A4D53889D797}"/>
          </ac:spMkLst>
        </pc:spChg>
        <pc:picChg chg="add mod">
          <ac:chgData name="Tomáš Kubálek" userId="add23078-4725-48e5-87dd-9fe2514ee9a5" providerId="ADAL" clId="{AA154BDA-C879-485D-8895-31567D694F75}" dt="2020-03-03T17:44:35.845" v="3918" actId="1076"/>
          <ac:picMkLst>
            <pc:docMk/>
            <pc:sldMk cId="4048127281" sldId="2183"/>
            <ac:picMk id="7" creationId="{C1B91852-EA5A-4F41-BA67-6CA6431AFD07}"/>
          </ac:picMkLst>
        </pc:picChg>
        <pc:picChg chg="add mod">
          <ac:chgData name="Tomáš Kubálek" userId="add23078-4725-48e5-87dd-9fe2514ee9a5" providerId="ADAL" clId="{AA154BDA-C879-485D-8895-31567D694F75}" dt="2020-03-03T17:44:38.056" v="3919" actId="108"/>
          <ac:picMkLst>
            <pc:docMk/>
            <pc:sldMk cId="4048127281" sldId="2183"/>
            <ac:picMk id="8" creationId="{04C33A20-383D-475B-9FC3-54768BB7B7BC}"/>
          </ac:picMkLst>
        </pc:picChg>
        <pc:cxnChg chg="add mod">
          <ac:chgData name="Tomáš Kubálek" userId="add23078-4725-48e5-87dd-9fe2514ee9a5" providerId="ADAL" clId="{AA154BDA-C879-485D-8895-31567D694F75}" dt="2020-03-03T17:44:58.671" v="3923" actId="14100"/>
          <ac:cxnSpMkLst>
            <pc:docMk/>
            <pc:sldMk cId="4048127281" sldId="2183"/>
            <ac:cxnSpMk id="9" creationId="{0CE72786-CB87-4F2A-9B0D-948A669DF0F7}"/>
          </ac:cxnSpMkLst>
        </pc:cxnChg>
      </pc:sldChg>
      <pc:sldChg chg="addSp delSp modSp add">
        <pc:chgData name="Tomáš Kubálek" userId="add23078-4725-48e5-87dd-9fe2514ee9a5" providerId="ADAL" clId="{AA154BDA-C879-485D-8895-31567D694F75}" dt="2020-03-04T04:44:14.731" v="4439" actId="1036"/>
        <pc:sldMkLst>
          <pc:docMk/>
          <pc:sldMk cId="2205527698" sldId="2184"/>
        </pc:sldMkLst>
        <pc:spChg chg="mod">
          <ac:chgData name="Tomáš Kubálek" userId="add23078-4725-48e5-87dd-9fe2514ee9a5" providerId="ADAL" clId="{AA154BDA-C879-485D-8895-31567D694F75}" dt="2020-03-03T18:00:04.796" v="4168" actId="27636"/>
          <ac:spMkLst>
            <pc:docMk/>
            <pc:sldMk cId="2205527698" sldId="2184"/>
            <ac:spMk id="2" creationId="{6E677E2B-9BE0-4DE9-88BA-3ADF80115C8B}"/>
          </ac:spMkLst>
        </pc:spChg>
        <pc:spChg chg="mod">
          <ac:chgData name="Tomáš Kubálek" userId="add23078-4725-48e5-87dd-9fe2514ee9a5" providerId="ADAL" clId="{AA154BDA-C879-485D-8895-31567D694F75}" dt="2020-03-03T18:33:51.697" v="4290" actId="20577"/>
          <ac:spMkLst>
            <pc:docMk/>
            <pc:sldMk cId="2205527698" sldId="2184"/>
            <ac:spMk id="3" creationId="{60B176F1-1FE8-4DD5-9CEB-2CDF2E4A37E4}"/>
          </ac:spMkLst>
        </pc:spChg>
        <pc:spChg chg="add mod">
          <ac:chgData name="Tomáš Kubálek" userId="add23078-4725-48e5-87dd-9fe2514ee9a5" providerId="ADAL" clId="{AA154BDA-C879-485D-8895-31567D694F75}" dt="2020-03-04T04:43:53.928" v="4424" actId="1076"/>
          <ac:spMkLst>
            <pc:docMk/>
            <pc:sldMk cId="2205527698" sldId="2184"/>
            <ac:spMk id="22" creationId="{493A5872-3998-48D9-A027-B1E0F0AF8E82}"/>
          </ac:spMkLst>
        </pc:spChg>
        <pc:spChg chg="add mod">
          <ac:chgData name="Tomáš Kubálek" userId="add23078-4725-48e5-87dd-9fe2514ee9a5" providerId="ADAL" clId="{AA154BDA-C879-485D-8895-31567D694F75}" dt="2020-03-04T04:44:14.731" v="4439" actId="1036"/>
          <ac:spMkLst>
            <pc:docMk/>
            <pc:sldMk cId="2205527698" sldId="2184"/>
            <ac:spMk id="23" creationId="{40F05FFD-85F9-4DA7-A3EA-1CE4A8B0F2B7}"/>
          </ac:spMkLst>
        </pc:spChg>
        <pc:picChg chg="add mod">
          <ac:chgData name="Tomáš Kubálek" userId="add23078-4725-48e5-87dd-9fe2514ee9a5" providerId="ADAL" clId="{AA154BDA-C879-485D-8895-31567D694F75}" dt="2020-03-03T18:01:37.304" v="4251" actId="108"/>
          <ac:picMkLst>
            <pc:docMk/>
            <pc:sldMk cId="2205527698" sldId="2184"/>
            <ac:picMk id="7" creationId="{768E7371-DF6A-4715-BC3E-03851A72E3F7}"/>
          </ac:picMkLst>
        </pc:picChg>
        <pc:picChg chg="add del mod">
          <ac:chgData name="Tomáš Kubálek" userId="add23078-4725-48e5-87dd-9fe2514ee9a5" providerId="ADAL" clId="{AA154BDA-C879-485D-8895-31567D694F75}" dt="2020-03-03T18:38:49.230" v="4311" actId="478"/>
          <ac:picMkLst>
            <pc:docMk/>
            <pc:sldMk cId="2205527698" sldId="2184"/>
            <ac:picMk id="8" creationId="{220DB979-DB36-47E8-8E9A-C926A811E8EF}"/>
          </ac:picMkLst>
        </pc:picChg>
        <pc:picChg chg="add mod">
          <ac:chgData name="Tomáš Kubálek" userId="add23078-4725-48e5-87dd-9fe2514ee9a5" providerId="ADAL" clId="{AA154BDA-C879-485D-8895-31567D694F75}" dt="2020-03-03T18:35:50.858" v="4299" actId="1076"/>
          <ac:picMkLst>
            <pc:docMk/>
            <pc:sldMk cId="2205527698" sldId="2184"/>
            <ac:picMk id="9" creationId="{328CC5EB-EF96-416E-8F06-B3B94FFFA719}"/>
          </ac:picMkLst>
        </pc:picChg>
        <pc:picChg chg="add mod">
          <ac:chgData name="Tomáš Kubálek" userId="add23078-4725-48e5-87dd-9fe2514ee9a5" providerId="ADAL" clId="{AA154BDA-C879-485D-8895-31567D694F75}" dt="2020-03-03T18:36:01.852" v="4304" actId="108"/>
          <ac:picMkLst>
            <pc:docMk/>
            <pc:sldMk cId="2205527698" sldId="2184"/>
            <ac:picMk id="10" creationId="{D33C38B6-D6B7-49F1-8025-DAB509B149F5}"/>
          </ac:picMkLst>
        </pc:picChg>
        <pc:picChg chg="add mod ord">
          <ac:chgData name="Tomáš Kubálek" userId="add23078-4725-48e5-87dd-9fe2514ee9a5" providerId="ADAL" clId="{AA154BDA-C879-485D-8895-31567D694F75}" dt="2020-03-03T18:39:16.882" v="4319"/>
          <ac:picMkLst>
            <pc:docMk/>
            <pc:sldMk cId="2205527698" sldId="2184"/>
            <ac:picMk id="16" creationId="{567D7DEC-A125-429A-8077-702C45DDE26C}"/>
          </ac:picMkLst>
        </pc:picChg>
        <pc:picChg chg="add mod">
          <ac:chgData name="Tomáš Kubálek" userId="add23078-4725-48e5-87dd-9fe2514ee9a5" providerId="ADAL" clId="{AA154BDA-C879-485D-8895-31567D694F75}" dt="2020-03-04T04:33:36.890" v="4325" actId="108"/>
          <ac:picMkLst>
            <pc:docMk/>
            <pc:sldMk cId="2205527698" sldId="2184"/>
            <ac:picMk id="17" creationId="{AEB60C18-4E29-4114-9B06-331ECF47979A}"/>
          </ac:picMkLst>
        </pc:picChg>
        <pc:picChg chg="add del">
          <ac:chgData name="Tomáš Kubálek" userId="add23078-4725-48e5-87dd-9fe2514ee9a5" providerId="ADAL" clId="{AA154BDA-C879-485D-8895-31567D694F75}" dt="2020-03-04T04:33:39.179" v="4326" actId="478"/>
          <ac:picMkLst>
            <pc:docMk/>
            <pc:sldMk cId="2205527698" sldId="2184"/>
            <ac:picMk id="18" creationId="{1B0EB1B6-FCB0-4A8F-B17D-82B4F9034C7E}"/>
          </ac:picMkLst>
        </pc:picChg>
        <pc:picChg chg="add del mod">
          <ac:chgData name="Tomáš Kubálek" userId="add23078-4725-48e5-87dd-9fe2514ee9a5" providerId="ADAL" clId="{AA154BDA-C879-485D-8895-31567D694F75}" dt="2020-03-04T04:36:49.132" v="4332" actId="478"/>
          <ac:picMkLst>
            <pc:docMk/>
            <pc:sldMk cId="2205527698" sldId="2184"/>
            <ac:picMk id="19" creationId="{4ECB364C-2C7C-4718-8897-0526B4437601}"/>
          </ac:picMkLst>
        </pc:picChg>
        <pc:picChg chg="add mod">
          <ac:chgData name="Tomáš Kubálek" userId="add23078-4725-48e5-87dd-9fe2514ee9a5" providerId="ADAL" clId="{AA154BDA-C879-485D-8895-31567D694F75}" dt="2020-03-04T04:36:57.915" v="4335" actId="108"/>
          <ac:picMkLst>
            <pc:docMk/>
            <pc:sldMk cId="2205527698" sldId="2184"/>
            <ac:picMk id="20" creationId="{C35E36CF-D884-4E5E-91FF-CD5BB3B70604}"/>
          </ac:picMkLst>
        </pc:picChg>
        <pc:picChg chg="add mod">
          <ac:chgData name="Tomáš Kubálek" userId="add23078-4725-48e5-87dd-9fe2514ee9a5" providerId="ADAL" clId="{AA154BDA-C879-485D-8895-31567D694F75}" dt="2020-03-04T04:41:46.699" v="4395" actId="108"/>
          <ac:picMkLst>
            <pc:docMk/>
            <pc:sldMk cId="2205527698" sldId="2184"/>
            <ac:picMk id="21" creationId="{659D188F-6C20-4E4B-B08E-9F49989AD085}"/>
          </ac:picMkLst>
        </pc:picChg>
        <pc:cxnChg chg="add mod">
          <ac:chgData name="Tomáš Kubálek" userId="add23078-4725-48e5-87dd-9fe2514ee9a5" providerId="ADAL" clId="{AA154BDA-C879-485D-8895-31567D694F75}" dt="2020-03-03T18:36:27.811" v="4307" actId="14100"/>
          <ac:cxnSpMkLst>
            <pc:docMk/>
            <pc:sldMk cId="2205527698" sldId="2184"/>
            <ac:cxnSpMk id="11" creationId="{2824B6A9-31D9-4E36-91F4-5DAA69AA46EB}"/>
          </ac:cxnSpMkLst>
        </pc:cxnChg>
        <pc:cxnChg chg="add mod">
          <ac:chgData name="Tomáš Kubálek" userId="add23078-4725-48e5-87dd-9fe2514ee9a5" providerId="ADAL" clId="{AA154BDA-C879-485D-8895-31567D694F75}" dt="2020-03-03T18:36:38.093" v="4310" actId="14100"/>
          <ac:cxnSpMkLst>
            <pc:docMk/>
            <pc:sldMk cId="2205527698" sldId="2184"/>
            <ac:cxnSpMk id="14" creationId="{DE9EDD4A-5554-45B6-B9D6-F7CCD8D32BD1}"/>
          </ac:cxnSpMkLst>
        </pc:cxnChg>
      </pc:sldChg>
      <pc:sldChg chg="addSp delSp modSp add">
        <pc:chgData name="Tomáš Kubálek" userId="add23078-4725-48e5-87dd-9fe2514ee9a5" providerId="ADAL" clId="{AA154BDA-C879-485D-8895-31567D694F75}" dt="2020-03-04T04:55:04.772" v="4487" actId="108"/>
        <pc:sldMkLst>
          <pc:docMk/>
          <pc:sldMk cId="3969740045" sldId="2185"/>
        </pc:sldMkLst>
        <pc:spChg chg="mod">
          <ac:chgData name="Tomáš Kubálek" userId="add23078-4725-48e5-87dd-9fe2514ee9a5" providerId="ADAL" clId="{AA154BDA-C879-485D-8895-31567D694F75}" dt="2020-03-04T04:34:32.102" v="4331" actId="27636"/>
          <ac:spMkLst>
            <pc:docMk/>
            <pc:sldMk cId="3969740045" sldId="2185"/>
            <ac:spMk id="2" creationId="{803D0935-E84B-4D64-9C7E-BA031EF39AD1}"/>
          </ac:spMkLst>
        </pc:spChg>
        <pc:spChg chg="mod">
          <ac:chgData name="Tomáš Kubálek" userId="add23078-4725-48e5-87dd-9fe2514ee9a5" providerId="ADAL" clId="{AA154BDA-C879-485D-8895-31567D694F75}" dt="2020-03-04T04:50:14.654" v="4464" actId="27636"/>
          <ac:spMkLst>
            <pc:docMk/>
            <pc:sldMk cId="3969740045" sldId="2185"/>
            <ac:spMk id="3" creationId="{06A4437C-93AA-42A4-87B8-D6D9F54EB88B}"/>
          </ac:spMkLst>
        </pc:spChg>
        <pc:spChg chg="add mod">
          <ac:chgData name="Tomáš Kubálek" userId="add23078-4725-48e5-87dd-9fe2514ee9a5" providerId="ADAL" clId="{AA154BDA-C879-485D-8895-31567D694F75}" dt="2020-03-04T04:53:29.033" v="4479" actId="1076"/>
          <ac:spMkLst>
            <pc:docMk/>
            <pc:sldMk cId="3969740045" sldId="2185"/>
            <ac:spMk id="12" creationId="{F8DA7D14-9759-4D97-B83A-A90C138DB01E}"/>
          </ac:spMkLst>
        </pc:spChg>
        <pc:picChg chg="add del mod">
          <ac:chgData name="Tomáš Kubálek" userId="add23078-4725-48e5-87dd-9fe2514ee9a5" providerId="ADAL" clId="{AA154BDA-C879-485D-8895-31567D694F75}" dt="2020-03-04T04:49:47.857" v="4444" actId="478"/>
          <ac:picMkLst>
            <pc:docMk/>
            <pc:sldMk cId="3969740045" sldId="2185"/>
            <ac:picMk id="7" creationId="{868B05F7-E477-4783-9993-1DF385969B0B}"/>
          </ac:picMkLst>
        </pc:picChg>
        <pc:picChg chg="add mod">
          <ac:chgData name="Tomáš Kubálek" userId="add23078-4725-48e5-87dd-9fe2514ee9a5" providerId="ADAL" clId="{AA154BDA-C879-485D-8895-31567D694F75}" dt="2020-03-04T04:50:24.097" v="4466" actId="1076"/>
          <ac:picMkLst>
            <pc:docMk/>
            <pc:sldMk cId="3969740045" sldId="2185"/>
            <ac:picMk id="8" creationId="{DA9FB929-F448-42E4-BE00-B30DECED9AC6}"/>
          </ac:picMkLst>
        </pc:picChg>
        <pc:picChg chg="add mod">
          <ac:chgData name="Tomáš Kubálek" userId="add23078-4725-48e5-87dd-9fe2514ee9a5" providerId="ADAL" clId="{AA154BDA-C879-485D-8895-31567D694F75}" dt="2020-03-04T04:51:53.187" v="4472" actId="108"/>
          <ac:picMkLst>
            <pc:docMk/>
            <pc:sldMk cId="3969740045" sldId="2185"/>
            <ac:picMk id="9" creationId="{4D6A7B0D-F95D-41BD-B6F2-90E4200960A4}"/>
          </ac:picMkLst>
        </pc:picChg>
        <pc:picChg chg="add mod">
          <ac:chgData name="Tomáš Kubálek" userId="add23078-4725-48e5-87dd-9fe2514ee9a5" providerId="ADAL" clId="{AA154BDA-C879-485D-8895-31567D694F75}" dt="2020-03-04T04:51:45.898" v="4470" actId="1076"/>
          <ac:picMkLst>
            <pc:docMk/>
            <pc:sldMk cId="3969740045" sldId="2185"/>
            <ac:picMk id="10" creationId="{67AE8774-7AAD-49EC-8C1F-4D849789C05A}"/>
          </ac:picMkLst>
        </pc:picChg>
        <pc:picChg chg="add mod">
          <ac:chgData name="Tomáš Kubálek" userId="add23078-4725-48e5-87dd-9fe2514ee9a5" providerId="ADAL" clId="{AA154BDA-C879-485D-8895-31567D694F75}" dt="2020-03-04T04:53:06.332" v="4475" actId="108"/>
          <ac:picMkLst>
            <pc:docMk/>
            <pc:sldMk cId="3969740045" sldId="2185"/>
            <ac:picMk id="11" creationId="{9419EF15-D357-47E0-8CCE-F3449C3CB324}"/>
          </ac:picMkLst>
        </pc:picChg>
        <pc:picChg chg="add mod">
          <ac:chgData name="Tomáš Kubálek" userId="add23078-4725-48e5-87dd-9fe2514ee9a5" providerId="ADAL" clId="{AA154BDA-C879-485D-8895-31567D694F75}" dt="2020-03-04T04:55:04.772" v="4487" actId="108"/>
          <ac:picMkLst>
            <pc:docMk/>
            <pc:sldMk cId="3969740045" sldId="2185"/>
            <ac:picMk id="13" creationId="{9ED96C4F-BB1F-4F6D-8178-54F1CF710627}"/>
          </ac:picMkLst>
        </pc:picChg>
      </pc:sldChg>
      <pc:sldChg chg="addSp delSp modSp add">
        <pc:chgData name="Tomáš Kubálek" userId="add23078-4725-48e5-87dd-9fe2514ee9a5" providerId="ADAL" clId="{AA154BDA-C879-485D-8895-31567D694F75}" dt="2020-03-04T05:07:59.810" v="4732" actId="1076"/>
        <pc:sldMkLst>
          <pc:docMk/>
          <pc:sldMk cId="902704749" sldId="2186"/>
        </pc:sldMkLst>
        <pc:spChg chg="mod">
          <ac:chgData name="Tomáš Kubálek" userId="add23078-4725-48e5-87dd-9fe2514ee9a5" providerId="ADAL" clId="{AA154BDA-C879-485D-8895-31567D694F75}" dt="2020-03-04T05:00:48.399" v="4492" actId="27636"/>
          <ac:spMkLst>
            <pc:docMk/>
            <pc:sldMk cId="902704749" sldId="2186"/>
            <ac:spMk id="2" creationId="{413FD6F5-8518-4C23-93B3-A855690B3C39}"/>
          </ac:spMkLst>
        </pc:spChg>
        <pc:spChg chg="mod">
          <ac:chgData name="Tomáš Kubálek" userId="add23078-4725-48e5-87dd-9fe2514ee9a5" providerId="ADAL" clId="{AA154BDA-C879-485D-8895-31567D694F75}" dt="2020-03-04T05:07:14.574" v="4723" actId="27636"/>
          <ac:spMkLst>
            <pc:docMk/>
            <pc:sldMk cId="902704749" sldId="2186"/>
            <ac:spMk id="3" creationId="{387255FF-9DBF-44B4-984A-BDB4C4B9EAA9}"/>
          </ac:spMkLst>
        </pc:spChg>
        <pc:picChg chg="add mod">
          <ac:chgData name="Tomáš Kubálek" userId="add23078-4725-48e5-87dd-9fe2514ee9a5" providerId="ADAL" clId="{AA154BDA-C879-485D-8895-31567D694F75}" dt="2020-03-04T05:07:21.074" v="4726" actId="1076"/>
          <ac:picMkLst>
            <pc:docMk/>
            <pc:sldMk cId="902704749" sldId="2186"/>
            <ac:picMk id="7" creationId="{5C8F2FDA-D5D0-4F76-8573-91CCC5A8F74E}"/>
          </ac:picMkLst>
        </pc:picChg>
        <pc:picChg chg="add del mod">
          <ac:chgData name="Tomáš Kubálek" userId="add23078-4725-48e5-87dd-9fe2514ee9a5" providerId="ADAL" clId="{AA154BDA-C879-485D-8895-31567D694F75}" dt="2020-03-04T05:03:46.994" v="4594" actId="478"/>
          <ac:picMkLst>
            <pc:docMk/>
            <pc:sldMk cId="902704749" sldId="2186"/>
            <ac:picMk id="8" creationId="{7E9F6D69-3781-4FD0-B509-EBC40C34C7DA}"/>
          </ac:picMkLst>
        </pc:picChg>
        <pc:picChg chg="add mod">
          <ac:chgData name="Tomáš Kubálek" userId="add23078-4725-48e5-87dd-9fe2514ee9a5" providerId="ADAL" clId="{AA154BDA-C879-485D-8895-31567D694F75}" dt="2020-03-04T05:07:59.810" v="4732" actId="1076"/>
          <ac:picMkLst>
            <pc:docMk/>
            <pc:sldMk cId="902704749" sldId="2186"/>
            <ac:picMk id="9" creationId="{3556EC4F-2D45-4385-B49F-0FC983039D9C}"/>
          </ac:picMkLst>
        </pc:picChg>
        <pc:picChg chg="add mod">
          <ac:chgData name="Tomáš Kubálek" userId="add23078-4725-48e5-87dd-9fe2514ee9a5" providerId="ADAL" clId="{AA154BDA-C879-485D-8895-31567D694F75}" dt="2020-03-04T05:07:26.738" v="4729" actId="1076"/>
          <ac:picMkLst>
            <pc:docMk/>
            <pc:sldMk cId="902704749" sldId="2186"/>
            <ac:picMk id="10" creationId="{3E6FEADF-AE7F-480E-8623-4237C33B2F15}"/>
          </ac:picMkLst>
        </pc:picChg>
        <pc:picChg chg="add mod">
          <ac:chgData name="Tomáš Kubálek" userId="add23078-4725-48e5-87dd-9fe2514ee9a5" providerId="ADAL" clId="{AA154BDA-C879-485D-8895-31567D694F75}" dt="2020-03-04T05:07:29.253" v="4730" actId="108"/>
          <ac:picMkLst>
            <pc:docMk/>
            <pc:sldMk cId="902704749" sldId="2186"/>
            <ac:picMk id="11" creationId="{517A83D9-8D91-4B38-B7EF-011BE507C3EA}"/>
          </ac:picMkLst>
        </pc:picChg>
      </pc:sldChg>
      <pc:sldChg chg="addSp delSp modSp add">
        <pc:chgData name="Tomáš Kubálek" userId="add23078-4725-48e5-87dd-9fe2514ee9a5" providerId="ADAL" clId="{AA154BDA-C879-485D-8895-31567D694F75}" dt="2020-03-04T05:24:20.485" v="5317" actId="108"/>
        <pc:sldMkLst>
          <pc:docMk/>
          <pc:sldMk cId="1669850485" sldId="2187"/>
        </pc:sldMkLst>
        <pc:spChg chg="mod">
          <ac:chgData name="Tomáš Kubálek" userId="add23078-4725-48e5-87dd-9fe2514ee9a5" providerId="ADAL" clId="{AA154BDA-C879-485D-8895-31567D694F75}" dt="2020-03-04T05:08:25.610" v="4740" actId="20577"/>
          <ac:spMkLst>
            <pc:docMk/>
            <pc:sldMk cId="1669850485" sldId="2187"/>
            <ac:spMk id="2" creationId="{9EC94E50-9129-47CE-ADBD-36A4C5A11DA7}"/>
          </ac:spMkLst>
        </pc:spChg>
        <pc:spChg chg="mod">
          <ac:chgData name="Tomáš Kubálek" userId="add23078-4725-48e5-87dd-9fe2514ee9a5" providerId="ADAL" clId="{AA154BDA-C879-485D-8895-31567D694F75}" dt="2020-03-04T05:22:11.621" v="5276" actId="20577"/>
          <ac:spMkLst>
            <pc:docMk/>
            <pc:sldMk cId="1669850485" sldId="2187"/>
            <ac:spMk id="3" creationId="{DA316655-EED1-4404-AF80-27A1CA9BD117}"/>
          </ac:spMkLst>
        </pc:spChg>
        <pc:picChg chg="add mod">
          <ac:chgData name="Tomáš Kubálek" userId="add23078-4725-48e5-87dd-9fe2514ee9a5" providerId="ADAL" clId="{AA154BDA-C879-485D-8895-31567D694F75}" dt="2020-03-04T05:24:04.923" v="5304" actId="1036"/>
          <ac:picMkLst>
            <pc:docMk/>
            <pc:sldMk cId="1669850485" sldId="2187"/>
            <ac:picMk id="7" creationId="{4B6A6D74-C4E9-4890-90B0-094987324955}"/>
          </ac:picMkLst>
        </pc:picChg>
        <pc:picChg chg="add del mod">
          <ac:chgData name="Tomáš Kubálek" userId="add23078-4725-48e5-87dd-9fe2514ee9a5" providerId="ADAL" clId="{AA154BDA-C879-485D-8895-31567D694F75}" dt="2020-03-04T05:22:42.452" v="5278" actId="478"/>
          <ac:picMkLst>
            <pc:docMk/>
            <pc:sldMk cId="1669850485" sldId="2187"/>
            <ac:picMk id="8" creationId="{C66C300A-F301-458E-8873-705DA26415FC}"/>
          </ac:picMkLst>
        </pc:picChg>
        <pc:picChg chg="add mod">
          <ac:chgData name="Tomáš Kubálek" userId="add23078-4725-48e5-87dd-9fe2514ee9a5" providerId="ADAL" clId="{AA154BDA-C879-485D-8895-31567D694F75}" dt="2020-03-04T05:24:14.299" v="5314" actId="1035"/>
          <ac:picMkLst>
            <pc:docMk/>
            <pc:sldMk cId="1669850485" sldId="2187"/>
            <ac:picMk id="9" creationId="{BD128A97-954F-4A1E-8FDD-0BF1018A5BEA}"/>
          </ac:picMkLst>
        </pc:picChg>
        <pc:picChg chg="add mod">
          <ac:chgData name="Tomáš Kubálek" userId="add23078-4725-48e5-87dd-9fe2514ee9a5" providerId="ADAL" clId="{AA154BDA-C879-485D-8895-31567D694F75}" dt="2020-03-04T05:24:20.485" v="5317" actId="108"/>
          <ac:picMkLst>
            <pc:docMk/>
            <pc:sldMk cId="1669850485" sldId="2187"/>
            <ac:picMk id="10" creationId="{1044E071-1EE8-45A9-A207-4926F8815CC8}"/>
          </ac:picMkLst>
        </pc:picChg>
      </pc:sldChg>
      <pc:sldChg chg="addSp delSp modSp add">
        <pc:chgData name="Tomáš Kubálek" userId="add23078-4725-48e5-87dd-9fe2514ee9a5" providerId="ADAL" clId="{AA154BDA-C879-485D-8895-31567D694F75}" dt="2020-03-04T05:20:41.918" v="5228" actId="108"/>
        <pc:sldMkLst>
          <pc:docMk/>
          <pc:sldMk cId="555665561" sldId="2188"/>
        </pc:sldMkLst>
        <pc:spChg chg="mod">
          <ac:chgData name="Tomáš Kubálek" userId="add23078-4725-48e5-87dd-9fe2514ee9a5" providerId="ADAL" clId="{AA154BDA-C879-485D-8895-31567D694F75}" dt="2020-03-04T05:15:46.491" v="4984" actId="20577"/>
          <ac:spMkLst>
            <pc:docMk/>
            <pc:sldMk cId="555665561" sldId="2188"/>
            <ac:spMk id="2" creationId="{870018DC-1A7D-42B2-94B1-566189B14E5D}"/>
          </ac:spMkLst>
        </pc:spChg>
        <pc:spChg chg="mod">
          <ac:chgData name="Tomáš Kubálek" userId="add23078-4725-48e5-87dd-9fe2514ee9a5" providerId="ADAL" clId="{AA154BDA-C879-485D-8895-31567D694F75}" dt="2020-03-04T05:19:46.755" v="5219" actId="20577"/>
          <ac:spMkLst>
            <pc:docMk/>
            <pc:sldMk cId="555665561" sldId="2188"/>
            <ac:spMk id="3" creationId="{D72EA2B6-AFB5-4D45-A791-4B0EC9D8BEF1}"/>
          </ac:spMkLst>
        </pc:spChg>
        <pc:picChg chg="add del mod">
          <ac:chgData name="Tomáš Kubálek" userId="add23078-4725-48e5-87dd-9fe2514ee9a5" providerId="ADAL" clId="{AA154BDA-C879-485D-8895-31567D694F75}" dt="2020-03-04T05:17:50.595" v="5064" actId="478"/>
          <ac:picMkLst>
            <pc:docMk/>
            <pc:sldMk cId="555665561" sldId="2188"/>
            <ac:picMk id="7" creationId="{457E379E-4200-4CE6-8E0C-50384B37D47D}"/>
          </ac:picMkLst>
        </pc:picChg>
        <pc:picChg chg="add mod">
          <ac:chgData name="Tomáš Kubálek" userId="add23078-4725-48e5-87dd-9fe2514ee9a5" providerId="ADAL" clId="{AA154BDA-C879-485D-8895-31567D694F75}" dt="2020-03-04T05:18:03.709" v="5069" actId="108"/>
          <ac:picMkLst>
            <pc:docMk/>
            <pc:sldMk cId="555665561" sldId="2188"/>
            <ac:picMk id="8" creationId="{E5E97D8C-8228-4B0F-9F8E-F063A700B031}"/>
          </ac:picMkLst>
        </pc:picChg>
        <pc:picChg chg="add mod">
          <ac:chgData name="Tomáš Kubálek" userId="add23078-4725-48e5-87dd-9fe2514ee9a5" providerId="ADAL" clId="{AA154BDA-C879-485D-8895-31567D694F75}" dt="2020-03-04T05:20:39.453" v="5227" actId="108"/>
          <ac:picMkLst>
            <pc:docMk/>
            <pc:sldMk cId="555665561" sldId="2188"/>
            <ac:picMk id="9" creationId="{CB379B94-ED23-4DDF-8298-EB34137B7284}"/>
          </ac:picMkLst>
        </pc:picChg>
        <pc:picChg chg="add mod">
          <ac:chgData name="Tomáš Kubálek" userId="add23078-4725-48e5-87dd-9fe2514ee9a5" providerId="ADAL" clId="{AA154BDA-C879-485D-8895-31567D694F75}" dt="2020-03-04T05:20:41.918" v="5228" actId="108"/>
          <ac:picMkLst>
            <pc:docMk/>
            <pc:sldMk cId="555665561" sldId="2188"/>
            <ac:picMk id="10" creationId="{2029D68A-A5D9-4556-AEEC-92C42653EBBC}"/>
          </ac:picMkLst>
        </pc:picChg>
      </pc:sldChg>
      <pc:sldChg chg="addSp delSp modSp add">
        <pc:chgData name="Tomáš Kubálek" userId="add23078-4725-48e5-87dd-9fe2514ee9a5" providerId="ADAL" clId="{AA154BDA-C879-485D-8895-31567D694F75}" dt="2020-03-04T05:32:16.772" v="5550" actId="20577"/>
        <pc:sldMkLst>
          <pc:docMk/>
          <pc:sldMk cId="2556787254" sldId="2189"/>
        </pc:sldMkLst>
        <pc:spChg chg="mod">
          <ac:chgData name="Tomáš Kubálek" userId="add23078-4725-48e5-87dd-9fe2514ee9a5" providerId="ADAL" clId="{AA154BDA-C879-485D-8895-31567D694F75}" dt="2020-03-04T05:28:48.397" v="5460" actId="20577"/>
          <ac:spMkLst>
            <pc:docMk/>
            <pc:sldMk cId="2556787254" sldId="2189"/>
            <ac:spMk id="2" creationId="{53B37212-369A-4ED2-ACBB-6247C33C2CE4}"/>
          </ac:spMkLst>
        </pc:spChg>
        <pc:spChg chg="mod">
          <ac:chgData name="Tomáš Kubálek" userId="add23078-4725-48e5-87dd-9fe2514ee9a5" providerId="ADAL" clId="{AA154BDA-C879-485D-8895-31567D694F75}" dt="2020-03-04T05:32:16.772" v="5550" actId="20577"/>
          <ac:spMkLst>
            <pc:docMk/>
            <pc:sldMk cId="2556787254" sldId="2189"/>
            <ac:spMk id="3" creationId="{E2B06BE3-4A09-4A90-A06C-D2760B112C8B}"/>
          </ac:spMkLst>
        </pc:spChg>
        <pc:spChg chg="add del mod">
          <ac:chgData name="Tomáš Kubálek" userId="add23078-4725-48e5-87dd-9fe2514ee9a5" providerId="ADAL" clId="{AA154BDA-C879-485D-8895-31567D694F75}" dt="2020-03-04T05:30:21.716" v="5486" actId="478"/>
          <ac:spMkLst>
            <pc:docMk/>
            <pc:sldMk cId="2556787254" sldId="2189"/>
            <ac:spMk id="9" creationId="{D8AA04FF-A2DC-4C98-9829-B0372C859118}"/>
          </ac:spMkLst>
        </pc:spChg>
        <pc:spChg chg="add mod">
          <ac:chgData name="Tomáš Kubálek" userId="add23078-4725-48e5-87dd-9fe2514ee9a5" providerId="ADAL" clId="{AA154BDA-C879-485D-8895-31567D694F75}" dt="2020-03-04T05:30:32.227" v="5489" actId="1037"/>
          <ac:spMkLst>
            <pc:docMk/>
            <pc:sldMk cId="2556787254" sldId="2189"/>
            <ac:spMk id="10" creationId="{BA47287B-AD00-4608-A16A-89EF004E5F47}"/>
          </ac:spMkLst>
        </pc:spChg>
        <pc:spChg chg="add mod">
          <ac:chgData name="Tomáš Kubálek" userId="add23078-4725-48e5-87dd-9fe2514ee9a5" providerId="ADAL" clId="{AA154BDA-C879-485D-8895-31567D694F75}" dt="2020-03-04T05:31:03.749" v="5498" actId="1038"/>
          <ac:spMkLst>
            <pc:docMk/>
            <pc:sldMk cId="2556787254" sldId="2189"/>
            <ac:spMk id="11" creationId="{813CEFA1-0648-412F-B209-20CC8BC62CB7}"/>
          </ac:spMkLst>
        </pc:spChg>
        <pc:spChg chg="add mod">
          <ac:chgData name="Tomáš Kubálek" userId="add23078-4725-48e5-87dd-9fe2514ee9a5" providerId="ADAL" clId="{AA154BDA-C879-485D-8895-31567D694F75}" dt="2020-03-04T05:31:22.780" v="5500" actId="1076"/>
          <ac:spMkLst>
            <pc:docMk/>
            <pc:sldMk cId="2556787254" sldId="2189"/>
            <ac:spMk id="12" creationId="{D56E68A5-59AA-4D0A-8021-AF5140758801}"/>
          </ac:spMkLst>
        </pc:spChg>
        <pc:picChg chg="add mod">
          <ac:chgData name="Tomáš Kubálek" userId="add23078-4725-48e5-87dd-9fe2514ee9a5" providerId="ADAL" clId="{AA154BDA-C879-485D-8895-31567D694F75}" dt="2020-03-04T05:27:50.477" v="5427" actId="108"/>
          <ac:picMkLst>
            <pc:docMk/>
            <pc:sldMk cId="2556787254" sldId="2189"/>
            <ac:picMk id="7" creationId="{C7A48C46-03C4-4DB0-8FE9-73B6613C8F0E}"/>
          </ac:picMkLst>
        </pc:picChg>
        <pc:picChg chg="add mod">
          <ac:chgData name="Tomáš Kubálek" userId="add23078-4725-48e5-87dd-9fe2514ee9a5" providerId="ADAL" clId="{AA154BDA-C879-485D-8895-31567D694F75}" dt="2020-03-04T05:32:04.068" v="5537" actId="14100"/>
          <ac:picMkLst>
            <pc:docMk/>
            <pc:sldMk cId="2556787254" sldId="2189"/>
            <ac:picMk id="8" creationId="{44AFEC7A-B3E5-440E-ADE5-320EDDCE52F6}"/>
          </ac:picMkLst>
        </pc:picChg>
      </pc:sldChg>
      <pc:sldChg chg="addSp modSp add">
        <pc:chgData name="Tomáš Kubálek" userId="add23078-4725-48e5-87dd-9fe2514ee9a5" providerId="ADAL" clId="{AA154BDA-C879-485D-8895-31567D694F75}" dt="2020-03-04T05:37:56.231" v="5620" actId="108"/>
        <pc:sldMkLst>
          <pc:docMk/>
          <pc:sldMk cId="4175388932" sldId="2190"/>
        </pc:sldMkLst>
        <pc:spChg chg="mod">
          <ac:chgData name="Tomáš Kubálek" userId="add23078-4725-48e5-87dd-9fe2514ee9a5" providerId="ADAL" clId="{AA154BDA-C879-485D-8895-31567D694F75}" dt="2020-03-04T05:29:05.355" v="5469" actId="20577"/>
          <ac:spMkLst>
            <pc:docMk/>
            <pc:sldMk cId="4175388932" sldId="2190"/>
            <ac:spMk id="2" creationId="{D2FF62A0-8F0C-4C5E-9D7D-D1E065C6BBE9}"/>
          </ac:spMkLst>
        </pc:spChg>
        <pc:spChg chg="mod">
          <ac:chgData name="Tomáš Kubálek" userId="add23078-4725-48e5-87dd-9fe2514ee9a5" providerId="ADAL" clId="{AA154BDA-C879-485D-8895-31567D694F75}" dt="2020-03-04T05:36:51.004" v="5605" actId="20577"/>
          <ac:spMkLst>
            <pc:docMk/>
            <pc:sldMk cId="4175388932" sldId="2190"/>
            <ac:spMk id="3" creationId="{123F270D-9101-478C-BAD7-B7C32DCA5C51}"/>
          </ac:spMkLst>
        </pc:spChg>
        <pc:picChg chg="add mod">
          <ac:chgData name="Tomáš Kubálek" userId="add23078-4725-48e5-87dd-9fe2514ee9a5" providerId="ADAL" clId="{AA154BDA-C879-485D-8895-31567D694F75}" dt="2020-03-04T05:36:38.836" v="5595" actId="14100"/>
          <ac:picMkLst>
            <pc:docMk/>
            <pc:sldMk cId="4175388932" sldId="2190"/>
            <ac:picMk id="7" creationId="{B8C6EA94-7633-4BC9-82CC-B8F0C0C75C36}"/>
          </ac:picMkLst>
        </pc:picChg>
        <pc:picChg chg="add mod">
          <ac:chgData name="Tomáš Kubálek" userId="add23078-4725-48e5-87dd-9fe2514ee9a5" providerId="ADAL" clId="{AA154BDA-C879-485D-8895-31567D694F75}" dt="2020-03-04T05:37:08.589" v="5617" actId="1037"/>
          <ac:picMkLst>
            <pc:docMk/>
            <pc:sldMk cId="4175388932" sldId="2190"/>
            <ac:picMk id="8" creationId="{1A84E971-30D5-4B82-A054-DA25274ADAD6}"/>
          </ac:picMkLst>
        </pc:picChg>
        <pc:picChg chg="add mod">
          <ac:chgData name="Tomáš Kubálek" userId="add23078-4725-48e5-87dd-9fe2514ee9a5" providerId="ADAL" clId="{AA154BDA-C879-485D-8895-31567D694F75}" dt="2020-03-04T05:36:45.599" v="5597" actId="108"/>
          <ac:picMkLst>
            <pc:docMk/>
            <pc:sldMk cId="4175388932" sldId="2190"/>
            <ac:picMk id="9" creationId="{7D6BED82-0C01-4358-8899-EA5C2671E395}"/>
          </ac:picMkLst>
        </pc:picChg>
        <pc:picChg chg="add mod">
          <ac:chgData name="Tomáš Kubálek" userId="add23078-4725-48e5-87dd-9fe2514ee9a5" providerId="ADAL" clId="{AA154BDA-C879-485D-8895-31567D694F75}" dt="2020-03-04T05:37:56.231" v="5620" actId="108"/>
          <ac:picMkLst>
            <pc:docMk/>
            <pc:sldMk cId="4175388932" sldId="2190"/>
            <ac:picMk id="10" creationId="{07FC8065-B0BC-441F-934C-0BAE26246E50}"/>
          </ac:picMkLst>
        </pc:picChg>
      </pc:sldChg>
      <pc:sldChg chg="addSp modSp add">
        <pc:chgData name="Tomáš Kubálek" userId="add23078-4725-48e5-87dd-9fe2514ee9a5" providerId="ADAL" clId="{AA154BDA-C879-485D-8895-31567D694F75}" dt="2020-03-04T06:23:27.032" v="5965" actId="1036"/>
        <pc:sldMkLst>
          <pc:docMk/>
          <pc:sldMk cId="2927635219" sldId="2191"/>
        </pc:sldMkLst>
        <pc:spChg chg="mod">
          <ac:chgData name="Tomáš Kubálek" userId="add23078-4725-48e5-87dd-9fe2514ee9a5" providerId="ADAL" clId="{AA154BDA-C879-485D-8895-31567D694F75}" dt="2020-03-04T06:20:06.307" v="5851" actId="20577"/>
          <ac:spMkLst>
            <pc:docMk/>
            <pc:sldMk cId="2927635219" sldId="2191"/>
            <ac:spMk id="2" creationId="{D0F05F0F-8F70-4B72-AA53-5FFC20DAC90A}"/>
          </ac:spMkLst>
        </pc:spChg>
        <pc:spChg chg="mod">
          <ac:chgData name="Tomáš Kubálek" userId="add23078-4725-48e5-87dd-9fe2514ee9a5" providerId="ADAL" clId="{AA154BDA-C879-485D-8895-31567D694F75}" dt="2020-03-04T06:22:45.332" v="5957" actId="20577"/>
          <ac:spMkLst>
            <pc:docMk/>
            <pc:sldMk cId="2927635219" sldId="2191"/>
            <ac:spMk id="3" creationId="{793763B9-9AC8-4FCF-8EC4-EA94CE03EE4D}"/>
          </ac:spMkLst>
        </pc:spChg>
        <pc:picChg chg="add mod">
          <ac:chgData name="Tomáš Kubálek" userId="add23078-4725-48e5-87dd-9fe2514ee9a5" providerId="ADAL" clId="{AA154BDA-C879-485D-8895-31567D694F75}" dt="2020-03-04T06:21:47.120" v="5908" actId="14100"/>
          <ac:picMkLst>
            <pc:docMk/>
            <pc:sldMk cId="2927635219" sldId="2191"/>
            <ac:picMk id="7" creationId="{763EFF78-3FFC-41B1-83A3-46695DA41B47}"/>
          </ac:picMkLst>
        </pc:picChg>
        <pc:picChg chg="add mod">
          <ac:chgData name="Tomáš Kubálek" userId="add23078-4725-48e5-87dd-9fe2514ee9a5" providerId="ADAL" clId="{AA154BDA-C879-485D-8895-31567D694F75}" dt="2020-03-04T06:23:27.032" v="5965" actId="1036"/>
          <ac:picMkLst>
            <pc:docMk/>
            <pc:sldMk cId="2927635219" sldId="2191"/>
            <ac:picMk id="8" creationId="{F3454063-BC8B-49A8-A500-425AEFC97361}"/>
          </ac:picMkLst>
        </pc:picChg>
        <pc:picChg chg="add mod">
          <ac:chgData name="Tomáš Kubálek" userId="add23078-4725-48e5-87dd-9fe2514ee9a5" providerId="ADAL" clId="{AA154BDA-C879-485D-8895-31567D694F75}" dt="2020-03-04T06:23:19.355" v="5963" actId="108"/>
          <ac:picMkLst>
            <pc:docMk/>
            <pc:sldMk cId="2927635219" sldId="2191"/>
            <ac:picMk id="9" creationId="{6FB44E85-67C0-4F6C-A9EF-D07AB9341D16}"/>
          </ac:picMkLst>
        </pc:picChg>
      </pc:sldChg>
      <pc:sldChg chg="addSp modSp add">
        <pc:chgData name="Tomáš Kubálek" userId="add23078-4725-48e5-87dd-9fe2514ee9a5" providerId="ADAL" clId="{AA154BDA-C879-485D-8895-31567D694F75}" dt="2020-03-04T06:34:50.025" v="6191" actId="6549"/>
        <pc:sldMkLst>
          <pc:docMk/>
          <pc:sldMk cId="1395566060" sldId="2192"/>
        </pc:sldMkLst>
        <pc:spChg chg="mod">
          <ac:chgData name="Tomáš Kubálek" userId="add23078-4725-48e5-87dd-9fe2514ee9a5" providerId="ADAL" clId="{AA154BDA-C879-485D-8895-31567D694F75}" dt="2020-03-04T06:34:50.025" v="6191" actId="6549"/>
          <ac:spMkLst>
            <pc:docMk/>
            <pc:sldMk cId="1395566060" sldId="2192"/>
            <ac:spMk id="2" creationId="{789D1EF1-0D89-41D5-98DF-D9E2306F2BDF}"/>
          </ac:spMkLst>
        </pc:spChg>
        <pc:spChg chg="mod">
          <ac:chgData name="Tomáš Kubálek" userId="add23078-4725-48e5-87dd-9fe2514ee9a5" providerId="ADAL" clId="{AA154BDA-C879-485D-8895-31567D694F75}" dt="2020-03-04T06:31:56.274" v="6161" actId="20577"/>
          <ac:spMkLst>
            <pc:docMk/>
            <pc:sldMk cId="1395566060" sldId="2192"/>
            <ac:spMk id="3" creationId="{CB8EB770-785E-4B23-A6F6-E6081C859D0B}"/>
          </ac:spMkLst>
        </pc:spChg>
        <pc:picChg chg="add mod">
          <ac:chgData name="Tomáš Kubálek" userId="add23078-4725-48e5-87dd-9fe2514ee9a5" providerId="ADAL" clId="{AA154BDA-C879-485D-8895-31567D694F75}" dt="2020-03-04T06:33:26.994" v="6165" actId="108"/>
          <ac:picMkLst>
            <pc:docMk/>
            <pc:sldMk cId="1395566060" sldId="2192"/>
            <ac:picMk id="7" creationId="{99A48336-89FE-4537-9D9F-5ED0851B8B1C}"/>
          </ac:picMkLst>
        </pc:picChg>
        <pc:picChg chg="add mod">
          <ac:chgData name="Tomáš Kubálek" userId="add23078-4725-48e5-87dd-9fe2514ee9a5" providerId="ADAL" clId="{AA154BDA-C879-485D-8895-31567D694F75}" dt="2020-03-04T06:34:05.716" v="6170" actId="108"/>
          <ac:picMkLst>
            <pc:docMk/>
            <pc:sldMk cId="1395566060" sldId="2192"/>
            <ac:picMk id="8" creationId="{D4FFBBCF-2D40-4D9E-9761-81BDFDFE7CEE}"/>
          </ac:picMkLst>
        </pc:picChg>
      </pc:sldChg>
      <pc:sldChg chg="addSp modSp add">
        <pc:chgData name="Tomáš Kubálek" userId="add23078-4725-48e5-87dd-9fe2514ee9a5" providerId="ADAL" clId="{AA154BDA-C879-485D-8895-31567D694F75}" dt="2020-03-04T06:39:45.724" v="6243" actId="108"/>
        <pc:sldMkLst>
          <pc:docMk/>
          <pc:sldMk cId="1845981322" sldId="2193"/>
        </pc:sldMkLst>
        <pc:spChg chg="mod">
          <ac:chgData name="Tomáš Kubálek" userId="add23078-4725-48e5-87dd-9fe2514ee9a5" providerId="ADAL" clId="{AA154BDA-C879-485D-8895-31567D694F75}" dt="2020-03-04T06:34:41.545" v="6187" actId="20577"/>
          <ac:spMkLst>
            <pc:docMk/>
            <pc:sldMk cId="1845981322" sldId="2193"/>
            <ac:spMk id="2" creationId="{DF4C94A7-5563-4698-A02C-3111D1B3DCD6}"/>
          </ac:spMkLst>
        </pc:spChg>
        <pc:spChg chg="mod">
          <ac:chgData name="Tomáš Kubálek" userId="add23078-4725-48e5-87dd-9fe2514ee9a5" providerId="ADAL" clId="{AA154BDA-C879-485D-8895-31567D694F75}" dt="2020-03-04T06:35:58.569" v="6234" actId="14100"/>
          <ac:spMkLst>
            <pc:docMk/>
            <pc:sldMk cId="1845981322" sldId="2193"/>
            <ac:spMk id="3" creationId="{55F95877-4FAF-4F56-8760-1F0422A944CF}"/>
          </ac:spMkLst>
        </pc:spChg>
        <pc:picChg chg="add mod">
          <ac:chgData name="Tomáš Kubálek" userId="add23078-4725-48e5-87dd-9fe2514ee9a5" providerId="ADAL" clId="{AA154BDA-C879-485D-8895-31567D694F75}" dt="2020-03-04T06:36:02.516" v="6235" actId="108"/>
          <ac:picMkLst>
            <pc:docMk/>
            <pc:sldMk cId="1845981322" sldId="2193"/>
            <ac:picMk id="7" creationId="{CFB5842D-D4B6-4ADD-A9B5-B57782316CB6}"/>
          </ac:picMkLst>
        </pc:picChg>
        <pc:picChg chg="add mod">
          <ac:chgData name="Tomáš Kubálek" userId="add23078-4725-48e5-87dd-9fe2514ee9a5" providerId="ADAL" clId="{AA154BDA-C879-485D-8895-31567D694F75}" dt="2020-03-04T06:37:26.116" v="6239" actId="108"/>
          <ac:picMkLst>
            <pc:docMk/>
            <pc:sldMk cId="1845981322" sldId="2193"/>
            <ac:picMk id="8" creationId="{4469AF6F-B206-4B66-85F6-05E499FD08C6}"/>
          </ac:picMkLst>
        </pc:picChg>
        <pc:picChg chg="add mod">
          <ac:chgData name="Tomáš Kubálek" userId="add23078-4725-48e5-87dd-9fe2514ee9a5" providerId="ADAL" clId="{AA154BDA-C879-485D-8895-31567D694F75}" dt="2020-03-04T06:39:45.724" v="6243" actId="108"/>
          <ac:picMkLst>
            <pc:docMk/>
            <pc:sldMk cId="1845981322" sldId="2193"/>
            <ac:picMk id="9" creationId="{CCCA8DA1-EDDB-48DB-A7FB-B518058601F9}"/>
          </ac:picMkLst>
        </pc:picChg>
      </pc:sldChg>
      <pc:sldChg chg="addSp modSp add">
        <pc:chgData name="Tomáš Kubálek" userId="add23078-4725-48e5-87dd-9fe2514ee9a5" providerId="ADAL" clId="{AA154BDA-C879-485D-8895-31567D694F75}" dt="2020-03-04T06:47:36.909" v="6514" actId="108"/>
        <pc:sldMkLst>
          <pc:docMk/>
          <pc:sldMk cId="179531278" sldId="2194"/>
        </pc:sldMkLst>
        <pc:spChg chg="mod">
          <ac:chgData name="Tomáš Kubálek" userId="add23078-4725-48e5-87dd-9fe2514ee9a5" providerId="ADAL" clId="{AA154BDA-C879-485D-8895-31567D694F75}" dt="2020-03-04T06:41:23.746" v="6272" actId="20577"/>
          <ac:spMkLst>
            <pc:docMk/>
            <pc:sldMk cId="179531278" sldId="2194"/>
            <ac:spMk id="2" creationId="{B654B237-54FD-45E4-910A-5B9F9A7F082A}"/>
          </ac:spMkLst>
        </pc:spChg>
        <pc:spChg chg="mod">
          <ac:chgData name="Tomáš Kubálek" userId="add23078-4725-48e5-87dd-9fe2514ee9a5" providerId="ADAL" clId="{AA154BDA-C879-485D-8895-31567D694F75}" dt="2020-03-04T06:47:10.562" v="6504" actId="20577"/>
          <ac:spMkLst>
            <pc:docMk/>
            <pc:sldMk cId="179531278" sldId="2194"/>
            <ac:spMk id="3" creationId="{5B461944-93A0-47A2-BDB6-199CDAFA98ED}"/>
          </ac:spMkLst>
        </pc:spChg>
        <pc:picChg chg="add mod">
          <ac:chgData name="Tomáš Kubálek" userId="add23078-4725-48e5-87dd-9fe2514ee9a5" providerId="ADAL" clId="{AA154BDA-C879-485D-8895-31567D694F75}" dt="2020-03-04T06:47:31.754" v="6512" actId="14100"/>
          <ac:picMkLst>
            <pc:docMk/>
            <pc:sldMk cId="179531278" sldId="2194"/>
            <ac:picMk id="7" creationId="{7280AFD0-84C8-438E-8E56-8C0C82379EEF}"/>
          </ac:picMkLst>
        </pc:picChg>
        <pc:picChg chg="add mod">
          <ac:chgData name="Tomáš Kubálek" userId="add23078-4725-48e5-87dd-9fe2514ee9a5" providerId="ADAL" clId="{AA154BDA-C879-485D-8895-31567D694F75}" dt="2020-03-04T06:47:33.826" v="6513" actId="1076"/>
          <ac:picMkLst>
            <pc:docMk/>
            <pc:sldMk cId="179531278" sldId="2194"/>
            <ac:picMk id="8" creationId="{2392CBFE-ED6F-4370-B675-27357AC336EC}"/>
          </ac:picMkLst>
        </pc:picChg>
        <pc:picChg chg="add mod">
          <ac:chgData name="Tomáš Kubálek" userId="add23078-4725-48e5-87dd-9fe2514ee9a5" providerId="ADAL" clId="{AA154BDA-C879-485D-8895-31567D694F75}" dt="2020-03-04T06:44:21.228" v="6364" actId="108"/>
          <ac:picMkLst>
            <pc:docMk/>
            <pc:sldMk cId="179531278" sldId="2194"/>
            <ac:picMk id="9" creationId="{3B4145FD-ED9D-4A15-BE8A-048B853A8705}"/>
          </ac:picMkLst>
        </pc:picChg>
        <pc:picChg chg="add mod">
          <ac:chgData name="Tomáš Kubálek" userId="add23078-4725-48e5-87dd-9fe2514ee9a5" providerId="ADAL" clId="{AA154BDA-C879-485D-8895-31567D694F75}" dt="2020-03-04T06:47:36.909" v="6514" actId="108"/>
          <ac:picMkLst>
            <pc:docMk/>
            <pc:sldMk cId="179531278" sldId="2194"/>
            <ac:picMk id="10" creationId="{1055BE13-42E7-47A2-A625-DDA4555D5283}"/>
          </ac:picMkLst>
        </pc:picChg>
      </pc:sldChg>
      <pc:sldChg chg="addSp delSp modSp add">
        <pc:chgData name="Tomáš Kubálek" userId="add23078-4725-48e5-87dd-9fe2514ee9a5" providerId="ADAL" clId="{AA154BDA-C879-485D-8895-31567D694F75}" dt="2020-03-04T06:55:12.803" v="6763" actId="20577"/>
        <pc:sldMkLst>
          <pc:docMk/>
          <pc:sldMk cId="1830642152" sldId="2195"/>
        </pc:sldMkLst>
        <pc:spChg chg="mod">
          <ac:chgData name="Tomáš Kubálek" userId="add23078-4725-48e5-87dd-9fe2514ee9a5" providerId="ADAL" clId="{AA154BDA-C879-485D-8895-31567D694F75}" dt="2020-03-04T06:47:56.266" v="6535" actId="20577"/>
          <ac:spMkLst>
            <pc:docMk/>
            <pc:sldMk cId="1830642152" sldId="2195"/>
            <ac:spMk id="2" creationId="{5280D4D4-233A-40F7-AA17-7169CBD3DA08}"/>
          </ac:spMkLst>
        </pc:spChg>
        <pc:spChg chg="mod">
          <ac:chgData name="Tomáš Kubálek" userId="add23078-4725-48e5-87dd-9fe2514ee9a5" providerId="ADAL" clId="{AA154BDA-C879-485D-8895-31567D694F75}" dt="2020-03-04T06:55:12.803" v="6763" actId="20577"/>
          <ac:spMkLst>
            <pc:docMk/>
            <pc:sldMk cId="1830642152" sldId="2195"/>
            <ac:spMk id="3" creationId="{B902DF89-4EE3-41FF-AA2F-BCAF83664237}"/>
          </ac:spMkLst>
        </pc:spChg>
        <pc:spChg chg="add del">
          <ac:chgData name="Tomáš Kubálek" userId="add23078-4725-48e5-87dd-9fe2514ee9a5" providerId="ADAL" clId="{AA154BDA-C879-485D-8895-31567D694F75}" dt="2020-03-04T06:49:06.554" v="6577" actId="478"/>
          <ac:spMkLst>
            <pc:docMk/>
            <pc:sldMk cId="1830642152" sldId="2195"/>
            <ac:spMk id="7" creationId="{4FECC308-90CD-48E5-A6BA-3E7072BDDD14}"/>
          </ac:spMkLst>
        </pc:spChg>
        <pc:picChg chg="add del mod">
          <ac:chgData name="Tomáš Kubálek" userId="add23078-4725-48e5-87dd-9fe2514ee9a5" providerId="ADAL" clId="{AA154BDA-C879-485D-8895-31567D694F75}" dt="2020-03-04T06:51:17.163" v="6628" actId="478"/>
          <ac:picMkLst>
            <pc:docMk/>
            <pc:sldMk cId="1830642152" sldId="2195"/>
            <ac:picMk id="8" creationId="{FA6E385B-4810-4501-9C43-FAFA59631503}"/>
          </ac:picMkLst>
        </pc:picChg>
        <pc:picChg chg="add mod">
          <ac:chgData name="Tomáš Kubálek" userId="add23078-4725-48e5-87dd-9fe2514ee9a5" providerId="ADAL" clId="{AA154BDA-C879-485D-8895-31567D694F75}" dt="2020-03-04T06:51:31.165" v="6633" actId="108"/>
          <ac:picMkLst>
            <pc:docMk/>
            <pc:sldMk cId="1830642152" sldId="2195"/>
            <ac:picMk id="9" creationId="{F8B35DD1-3ADF-4D75-80E6-D46332B20D78}"/>
          </ac:picMkLst>
        </pc:picChg>
        <pc:picChg chg="add mod">
          <ac:chgData name="Tomáš Kubálek" userId="add23078-4725-48e5-87dd-9fe2514ee9a5" providerId="ADAL" clId="{AA154BDA-C879-485D-8895-31567D694F75}" dt="2020-03-04T06:53:44.269" v="6645" actId="108"/>
          <ac:picMkLst>
            <pc:docMk/>
            <pc:sldMk cId="1830642152" sldId="2195"/>
            <ac:picMk id="10" creationId="{CE540B50-DC62-432C-99B7-64BFFCDA8A40}"/>
          </ac:picMkLst>
        </pc:picChg>
      </pc:sldChg>
      <pc:sldChg chg="addSp delSp modSp add">
        <pc:chgData name="Tomáš Kubálek" userId="add23078-4725-48e5-87dd-9fe2514ee9a5" providerId="ADAL" clId="{AA154BDA-C879-485D-8895-31567D694F75}" dt="2020-03-04T07:12:12.108" v="7419" actId="478"/>
        <pc:sldMkLst>
          <pc:docMk/>
          <pc:sldMk cId="3413735198" sldId="2196"/>
        </pc:sldMkLst>
        <pc:spChg chg="mod">
          <ac:chgData name="Tomáš Kubálek" userId="add23078-4725-48e5-87dd-9fe2514ee9a5" providerId="ADAL" clId="{AA154BDA-C879-485D-8895-31567D694F75}" dt="2020-03-04T07:02:29.140" v="6965" actId="20577"/>
          <ac:spMkLst>
            <pc:docMk/>
            <pc:sldMk cId="3413735198" sldId="2196"/>
            <ac:spMk id="2" creationId="{A3AFC947-616E-42CF-890E-4C9405BCCF8B}"/>
          </ac:spMkLst>
        </pc:spChg>
        <pc:spChg chg="mod">
          <ac:chgData name="Tomáš Kubálek" userId="add23078-4725-48e5-87dd-9fe2514ee9a5" providerId="ADAL" clId="{AA154BDA-C879-485D-8895-31567D694F75}" dt="2020-03-04T07:10:10.317" v="7415" actId="20577"/>
          <ac:spMkLst>
            <pc:docMk/>
            <pc:sldMk cId="3413735198" sldId="2196"/>
            <ac:spMk id="3" creationId="{DF64D73A-9976-4646-A0B7-1B09AEEE9C55}"/>
          </ac:spMkLst>
        </pc:spChg>
        <pc:picChg chg="add del mod">
          <ac:chgData name="Tomáš Kubálek" userId="add23078-4725-48e5-87dd-9fe2514ee9a5" providerId="ADAL" clId="{AA154BDA-C879-485D-8895-31567D694F75}" dt="2020-03-04T07:12:12.108" v="7419" actId="478"/>
          <ac:picMkLst>
            <pc:docMk/>
            <pc:sldMk cId="3413735198" sldId="2196"/>
            <ac:picMk id="7" creationId="{5322B652-AD0F-4C16-B2DA-81B6AF55B772}"/>
          </ac:picMkLst>
        </pc:picChg>
      </pc:sldChg>
      <pc:sldChg chg="addSp delSp modSp add">
        <pc:chgData name="Tomáš Kubálek" userId="add23078-4725-48e5-87dd-9fe2514ee9a5" providerId="ADAL" clId="{AA154BDA-C879-485D-8895-31567D694F75}" dt="2020-03-04T07:14:01.839" v="7519" actId="108"/>
        <pc:sldMkLst>
          <pc:docMk/>
          <pc:sldMk cId="2260606195" sldId="2197"/>
        </pc:sldMkLst>
        <pc:spChg chg="mod">
          <ac:chgData name="Tomáš Kubálek" userId="add23078-4725-48e5-87dd-9fe2514ee9a5" providerId="ADAL" clId="{AA154BDA-C879-485D-8895-31567D694F75}" dt="2020-03-04T07:12:20.373" v="7432" actId="20577"/>
          <ac:spMkLst>
            <pc:docMk/>
            <pc:sldMk cId="2260606195" sldId="2197"/>
            <ac:spMk id="2" creationId="{A8A38E19-261E-4F79-8243-996910257960}"/>
          </ac:spMkLst>
        </pc:spChg>
        <pc:spChg chg="del">
          <ac:chgData name="Tomáš Kubálek" userId="add23078-4725-48e5-87dd-9fe2514ee9a5" providerId="ADAL" clId="{AA154BDA-C879-485D-8895-31567D694F75}" dt="2020-03-04T07:12:24.894" v="7433"/>
          <ac:spMkLst>
            <pc:docMk/>
            <pc:sldMk cId="2260606195" sldId="2197"/>
            <ac:spMk id="3" creationId="{52F74FF0-662D-427D-BD7D-24BEC897611D}"/>
          </ac:spMkLst>
        </pc:spChg>
        <pc:spChg chg="add del mod">
          <ac:chgData name="Tomáš Kubálek" userId="add23078-4725-48e5-87dd-9fe2514ee9a5" providerId="ADAL" clId="{AA154BDA-C879-485D-8895-31567D694F75}" dt="2020-03-04T07:12:27.293" v="7434"/>
          <ac:spMkLst>
            <pc:docMk/>
            <pc:sldMk cId="2260606195" sldId="2197"/>
            <ac:spMk id="7" creationId="{1278BF99-F1AA-4F6A-A21C-39325E1F21B6}"/>
          </ac:spMkLst>
        </pc:spChg>
        <pc:spChg chg="add mod">
          <ac:chgData name="Tomáš Kubálek" userId="add23078-4725-48e5-87dd-9fe2514ee9a5" providerId="ADAL" clId="{AA154BDA-C879-485D-8895-31567D694F75}" dt="2020-03-04T07:13:20.556" v="7514" actId="1038"/>
          <ac:spMkLst>
            <pc:docMk/>
            <pc:sldMk cId="2260606195" sldId="2197"/>
            <ac:spMk id="9" creationId="{B1435C0B-6F34-4B8C-BDCE-5A6D60E83FC0}"/>
          </ac:spMkLst>
        </pc:spChg>
        <pc:picChg chg="add mod">
          <ac:chgData name="Tomáš Kubálek" userId="add23078-4725-48e5-87dd-9fe2514ee9a5" providerId="ADAL" clId="{AA154BDA-C879-485D-8895-31567D694F75}" dt="2020-03-04T07:12:46.342" v="7439" actId="108"/>
          <ac:picMkLst>
            <pc:docMk/>
            <pc:sldMk cId="2260606195" sldId="2197"/>
            <ac:picMk id="8" creationId="{1D7AEA41-0FAA-4B8D-91DC-5A8A87F4CE8F}"/>
          </ac:picMkLst>
        </pc:picChg>
        <pc:picChg chg="add mod">
          <ac:chgData name="Tomáš Kubálek" userId="add23078-4725-48e5-87dd-9fe2514ee9a5" providerId="ADAL" clId="{AA154BDA-C879-485D-8895-31567D694F75}" dt="2020-03-04T07:14:01.839" v="7519" actId="108"/>
          <ac:picMkLst>
            <pc:docMk/>
            <pc:sldMk cId="2260606195" sldId="2197"/>
            <ac:picMk id="10" creationId="{1336DEED-5EC9-401B-9967-E278B2326CE7}"/>
          </ac:picMkLst>
        </pc:picChg>
      </pc:sldChg>
      <pc:sldChg chg="addSp delSp modSp add">
        <pc:chgData name="Tomáš Kubálek" userId="add23078-4725-48e5-87dd-9fe2514ee9a5" providerId="ADAL" clId="{AA154BDA-C879-485D-8895-31567D694F75}" dt="2020-03-04T07:47:01.802" v="7934" actId="108"/>
        <pc:sldMkLst>
          <pc:docMk/>
          <pc:sldMk cId="3739873817" sldId="2198"/>
        </pc:sldMkLst>
        <pc:spChg chg="mod">
          <ac:chgData name="Tomáš Kubálek" userId="add23078-4725-48e5-87dd-9fe2514ee9a5" providerId="ADAL" clId="{AA154BDA-C879-485D-8895-31567D694F75}" dt="2020-03-04T07:14:37.292" v="7537" actId="20577"/>
          <ac:spMkLst>
            <pc:docMk/>
            <pc:sldMk cId="3739873817" sldId="2198"/>
            <ac:spMk id="2" creationId="{8575223B-F059-479F-8A1F-AC377A9ABEF0}"/>
          </ac:spMkLst>
        </pc:spChg>
        <pc:spChg chg="del">
          <ac:chgData name="Tomáš Kubálek" userId="add23078-4725-48e5-87dd-9fe2514ee9a5" providerId="ADAL" clId="{AA154BDA-C879-485D-8895-31567D694F75}" dt="2020-03-04T07:18:25.367" v="7540"/>
          <ac:spMkLst>
            <pc:docMk/>
            <pc:sldMk cId="3739873817" sldId="2198"/>
            <ac:spMk id="3" creationId="{F7F29F47-582C-4A7C-A46F-D51A86110A83}"/>
          </ac:spMkLst>
        </pc:spChg>
        <pc:picChg chg="add mod">
          <ac:chgData name="Tomáš Kubálek" userId="add23078-4725-48e5-87dd-9fe2514ee9a5" providerId="ADAL" clId="{AA154BDA-C879-485D-8895-31567D694F75}" dt="2020-03-04T07:20:28.871" v="7567" actId="108"/>
          <ac:picMkLst>
            <pc:docMk/>
            <pc:sldMk cId="3739873817" sldId="2198"/>
            <ac:picMk id="7" creationId="{C24868B4-018B-4A62-A394-4D89485F2195}"/>
          </ac:picMkLst>
        </pc:picChg>
        <pc:picChg chg="add mod">
          <ac:chgData name="Tomáš Kubálek" userId="add23078-4725-48e5-87dd-9fe2514ee9a5" providerId="ADAL" clId="{AA154BDA-C879-485D-8895-31567D694F75}" dt="2020-03-04T07:20:26.626" v="7564" actId="108"/>
          <ac:picMkLst>
            <pc:docMk/>
            <pc:sldMk cId="3739873817" sldId="2198"/>
            <ac:picMk id="8" creationId="{2F4B09EF-7642-412A-A05D-B064EE23C2EC}"/>
          </ac:picMkLst>
        </pc:picChg>
        <pc:picChg chg="add mod">
          <ac:chgData name="Tomáš Kubálek" userId="add23078-4725-48e5-87dd-9fe2514ee9a5" providerId="ADAL" clId="{AA154BDA-C879-485D-8895-31567D694F75}" dt="2020-03-04T07:20:27.086" v="7565" actId="108"/>
          <ac:picMkLst>
            <pc:docMk/>
            <pc:sldMk cId="3739873817" sldId="2198"/>
            <ac:picMk id="9" creationId="{51C667B9-C6B6-4CEE-A3DD-558D54214D16}"/>
          </ac:picMkLst>
        </pc:picChg>
        <pc:picChg chg="add mod">
          <ac:chgData name="Tomáš Kubálek" userId="add23078-4725-48e5-87dd-9fe2514ee9a5" providerId="ADAL" clId="{AA154BDA-C879-485D-8895-31567D694F75}" dt="2020-03-04T07:20:27.583" v="7566" actId="108"/>
          <ac:picMkLst>
            <pc:docMk/>
            <pc:sldMk cId="3739873817" sldId="2198"/>
            <ac:picMk id="10" creationId="{52B64846-20A2-45A4-A9D2-FCFB2533867D}"/>
          </ac:picMkLst>
        </pc:picChg>
        <pc:picChg chg="add mod">
          <ac:chgData name="Tomáš Kubálek" userId="add23078-4725-48e5-87dd-9fe2514ee9a5" providerId="ADAL" clId="{AA154BDA-C879-485D-8895-31567D694F75}" dt="2020-03-04T07:45:27.327" v="7930" actId="1076"/>
          <ac:picMkLst>
            <pc:docMk/>
            <pc:sldMk cId="3739873817" sldId="2198"/>
            <ac:picMk id="11" creationId="{C93652A6-1A6A-48D6-9519-C689D678169D}"/>
          </ac:picMkLst>
        </pc:picChg>
        <pc:picChg chg="add mod">
          <ac:chgData name="Tomáš Kubálek" userId="add23078-4725-48e5-87dd-9fe2514ee9a5" providerId="ADAL" clId="{AA154BDA-C879-485D-8895-31567D694F75}" dt="2020-03-04T07:47:01.802" v="7934" actId="108"/>
          <ac:picMkLst>
            <pc:docMk/>
            <pc:sldMk cId="3739873817" sldId="2198"/>
            <ac:picMk id="12" creationId="{9BA3895D-26B7-4F4F-9C76-E110CE5FFF69}"/>
          </ac:picMkLst>
        </pc:picChg>
      </pc:sldChg>
      <pc:sldChg chg="addSp modSp add">
        <pc:chgData name="Tomáš Kubálek" userId="add23078-4725-48e5-87dd-9fe2514ee9a5" providerId="ADAL" clId="{AA154BDA-C879-485D-8895-31567D694F75}" dt="2020-03-04T07:42:10.249" v="7923" actId="108"/>
        <pc:sldMkLst>
          <pc:docMk/>
          <pc:sldMk cId="4108677126" sldId="2199"/>
        </pc:sldMkLst>
        <pc:spChg chg="mod">
          <ac:chgData name="Tomáš Kubálek" userId="add23078-4725-48e5-87dd-9fe2514ee9a5" providerId="ADAL" clId="{AA154BDA-C879-485D-8895-31567D694F75}" dt="2020-03-04T07:39:16.655" v="7889" actId="20577"/>
          <ac:spMkLst>
            <pc:docMk/>
            <pc:sldMk cId="4108677126" sldId="2199"/>
            <ac:spMk id="2" creationId="{4305D162-3F3F-47F9-A952-E0B436910CF5}"/>
          </ac:spMkLst>
        </pc:spChg>
        <pc:spChg chg="mod">
          <ac:chgData name="Tomáš Kubálek" userId="add23078-4725-48e5-87dd-9fe2514ee9a5" providerId="ADAL" clId="{AA154BDA-C879-485D-8895-31567D694F75}" dt="2020-03-04T07:39:54.830" v="7917" actId="20577"/>
          <ac:spMkLst>
            <pc:docMk/>
            <pc:sldMk cId="4108677126" sldId="2199"/>
            <ac:spMk id="3" creationId="{5105A0B3-137C-4D8E-AD9C-DEBD4EDC46D7}"/>
          </ac:spMkLst>
        </pc:spChg>
        <pc:picChg chg="add mod">
          <ac:chgData name="Tomáš Kubálek" userId="add23078-4725-48e5-87dd-9fe2514ee9a5" providerId="ADAL" clId="{AA154BDA-C879-485D-8895-31567D694F75}" dt="2020-03-04T07:41:32.064" v="7920" actId="108"/>
          <ac:picMkLst>
            <pc:docMk/>
            <pc:sldMk cId="4108677126" sldId="2199"/>
            <ac:picMk id="7" creationId="{6C9E158B-A63B-4871-B22A-6425BDCF4CCD}"/>
          </ac:picMkLst>
        </pc:picChg>
        <pc:picChg chg="add mod">
          <ac:chgData name="Tomáš Kubálek" userId="add23078-4725-48e5-87dd-9fe2514ee9a5" providerId="ADAL" clId="{AA154BDA-C879-485D-8895-31567D694F75}" dt="2020-03-04T07:42:10.249" v="7923" actId="108"/>
          <ac:picMkLst>
            <pc:docMk/>
            <pc:sldMk cId="4108677126" sldId="2199"/>
            <ac:picMk id="8" creationId="{E5768195-E2B7-4841-8F3D-D478F1FDFBCC}"/>
          </ac:picMkLst>
        </pc:picChg>
      </pc:sldChg>
    </pc:docChg>
  </pc:docChgLst>
  <pc:docChgLst>
    <pc:chgData name="Petr Novák" userId="0756bd9d-b18e-45f5-a01f-7875c9e73bef" providerId="ADAL" clId="{27F50FE8-35F1-4DD6-8443-0791C4313DC8}"/>
  </pc:docChgLst>
  <pc:docChgLst>
    <pc:chgData name="Tomáš Kubálek" userId="add23078-4725-48e5-87dd-9fe2514ee9a5" providerId="ADAL" clId="{C9A313F2-1FB5-4A6D-832F-E430F0BDBE22}"/>
    <pc:docChg chg="undo custSel addSld delSld modSld sldOrd delSection modSection">
      <pc:chgData name="Tomáš Kubálek" userId="add23078-4725-48e5-87dd-9fe2514ee9a5" providerId="ADAL" clId="{C9A313F2-1FB5-4A6D-832F-E430F0BDBE22}" dt="2019-08-29T06:38:27.704" v="5899" actId="1076"/>
      <pc:docMkLst>
        <pc:docMk/>
      </pc:docMkLst>
      <pc:sldChg chg="modSp">
        <pc:chgData name="Tomáš Kubálek" userId="add23078-4725-48e5-87dd-9fe2514ee9a5" providerId="ADAL" clId="{C9A313F2-1FB5-4A6D-832F-E430F0BDBE22}" dt="2019-08-21T06:48:07.112" v="24" actId="20577"/>
        <pc:sldMkLst>
          <pc:docMk/>
          <pc:sldMk cId="0" sldId="382"/>
        </pc:sldMkLst>
        <pc:spChg chg="mod">
          <ac:chgData name="Tomáš Kubálek" userId="add23078-4725-48e5-87dd-9fe2514ee9a5" providerId="ADAL" clId="{C9A313F2-1FB5-4A6D-832F-E430F0BDBE22}" dt="2019-08-21T06:47:54.367" v="7" actId="20577"/>
          <ac:spMkLst>
            <pc:docMk/>
            <pc:sldMk cId="0" sldId="382"/>
            <ac:spMk id="3077" creationId="{00000000-0000-0000-0000-000000000000}"/>
          </ac:spMkLst>
        </pc:spChg>
        <pc:spChg chg="mod">
          <ac:chgData name="Tomáš Kubálek" userId="add23078-4725-48e5-87dd-9fe2514ee9a5" providerId="ADAL" clId="{C9A313F2-1FB5-4A6D-832F-E430F0BDBE22}" dt="2019-08-21T06:48:07.112" v="24" actId="20577"/>
          <ac:spMkLst>
            <pc:docMk/>
            <pc:sldMk cId="0" sldId="382"/>
            <ac:spMk id="3078" creationId="{00000000-0000-0000-0000-000000000000}"/>
          </ac:spMkLst>
        </pc:spChg>
      </pc:sldChg>
    </pc:docChg>
  </pc:docChgLst>
  <pc:docChgLst>
    <pc:chgData name="Petr Novák" userId="0756bd9d-b18e-45f5-a01f-7875c9e73bef" providerId="ADAL" clId="{7A2BA2B8-56E7-8D40-AAA4-87BBAFD39DC7}"/>
    <pc:docChg chg="custSel modSld">
      <pc:chgData name="Petr Novák" userId="0756bd9d-b18e-45f5-a01f-7875c9e73bef" providerId="ADAL" clId="{7A2BA2B8-56E7-8D40-AAA4-87BBAFD39DC7}" dt="2020-02-13T09:39:06.671" v="36" actId="20577"/>
      <pc:docMkLst>
        <pc:docMk/>
      </pc:docMkLst>
      <pc:sldChg chg="modSp">
        <pc:chgData name="Petr Novák" userId="0756bd9d-b18e-45f5-a01f-7875c9e73bef" providerId="ADAL" clId="{7A2BA2B8-56E7-8D40-AAA4-87BBAFD39DC7}" dt="2020-02-13T09:39:06.671" v="36" actId="20577"/>
        <pc:sldMkLst>
          <pc:docMk/>
          <pc:sldMk cId="3039601050" sldId="2164"/>
        </pc:sldMkLst>
        <pc:spChg chg="mod">
          <ac:chgData name="Petr Novák" userId="0756bd9d-b18e-45f5-a01f-7875c9e73bef" providerId="ADAL" clId="{7A2BA2B8-56E7-8D40-AAA4-87BBAFD39DC7}" dt="2020-02-13T09:39:06.671" v="36" actId="20577"/>
          <ac:spMkLst>
            <pc:docMk/>
            <pc:sldMk cId="3039601050" sldId="2164"/>
            <ac:spMk id="3" creationId="{27EB0AE0-D5E5-9D42-9F5F-955BC09A45C2}"/>
          </ac:spMkLst>
        </pc:spChg>
      </pc:sldChg>
    </pc:docChg>
  </pc:docChgLst>
  <pc:docChgLst>
    <pc:chgData name="Tomáš" userId="add23078-4725-48e5-87dd-9fe2514ee9a5" providerId="ADAL" clId="{7505A57B-8624-45E2-8E34-23939771A4C7}"/>
    <pc:docChg chg="custSel addSld delSld modSld">
      <pc:chgData name="Tomáš" userId="add23078-4725-48e5-87dd-9fe2514ee9a5" providerId="ADAL" clId="{7505A57B-8624-45E2-8E34-23939771A4C7}" dt="2020-04-24T04:58:35.357" v="478" actId="113"/>
      <pc:docMkLst>
        <pc:docMk/>
      </pc:docMkLst>
      <pc:sldChg chg="modSp">
        <pc:chgData name="Tomáš" userId="add23078-4725-48e5-87dd-9fe2514ee9a5" providerId="ADAL" clId="{7505A57B-8624-45E2-8E34-23939771A4C7}" dt="2020-04-24T04:44:50.633" v="3" actId="20577"/>
        <pc:sldMkLst>
          <pc:docMk/>
          <pc:sldMk cId="0" sldId="382"/>
        </pc:sldMkLst>
        <pc:spChg chg="mod">
          <ac:chgData name="Tomáš" userId="add23078-4725-48e5-87dd-9fe2514ee9a5" providerId="ADAL" clId="{7505A57B-8624-45E2-8E34-23939771A4C7}" dt="2020-04-24T04:44:50.633" v="3" actId="20577"/>
          <ac:spMkLst>
            <pc:docMk/>
            <pc:sldMk cId="0" sldId="382"/>
            <ac:spMk id="3077" creationId="{00000000-0000-0000-0000-000000000000}"/>
          </ac:spMkLst>
        </pc:spChg>
      </pc:sldChg>
      <pc:sldChg chg="modSp">
        <pc:chgData name="Tomáš" userId="add23078-4725-48e5-87dd-9fe2514ee9a5" providerId="ADAL" clId="{7505A57B-8624-45E2-8E34-23939771A4C7}" dt="2020-04-24T04:56:52.392" v="453" actId="113"/>
        <pc:sldMkLst>
          <pc:docMk/>
          <pc:sldMk cId="862546260" sldId="2225"/>
        </pc:sldMkLst>
        <pc:spChg chg="mod">
          <ac:chgData name="Tomáš" userId="add23078-4725-48e5-87dd-9fe2514ee9a5" providerId="ADAL" clId="{7505A57B-8624-45E2-8E34-23939771A4C7}" dt="2020-04-24T04:56:52.392" v="453" actId="113"/>
          <ac:spMkLst>
            <pc:docMk/>
            <pc:sldMk cId="862546260" sldId="2225"/>
            <ac:spMk id="3" creationId="{E1FFA5C3-B4B8-4D87-89E3-8BFAF1CEEF34}"/>
          </ac:spMkLst>
        </pc:spChg>
      </pc:sldChg>
      <pc:sldChg chg="modSp">
        <pc:chgData name="Tomáš" userId="add23078-4725-48e5-87dd-9fe2514ee9a5" providerId="ADAL" clId="{7505A57B-8624-45E2-8E34-23939771A4C7}" dt="2020-04-24T04:58:35.357" v="478" actId="113"/>
        <pc:sldMkLst>
          <pc:docMk/>
          <pc:sldMk cId="3350638142" sldId="2227"/>
        </pc:sldMkLst>
        <pc:spChg chg="mod">
          <ac:chgData name="Tomáš" userId="add23078-4725-48e5-87dd-9fe2514ee9a5" providerId="ADAL" clId="{7505A57B-8624-45E2-8E34-23939771A4C7}" dt="2020-04-24T04:58:35.357" v="478" actId="113"/>
          <ac:spMkLst>
            <pc:docMk/>
            <pc:sldMk cId="3350638142" sldId="2227"/>
            <ac:spMk id="3" creationId="{C92BD112-B6CC-4D77-A2B7-E387ECCCBEA3}"/>
          </ac:spMkLst>
        </pc:spChg>
      </pc:sldChg>
      <pc:sldChg chg="addSp modSp">
        <pc:chgData name="Tomáš" userId="add23078-4725-48e5-87dd-9fe2514ee9a5" providerId="ADAL" clId="{7505A57B-8624-45E2-8E34-23939771A4C7}" dt="2020-04-24T04:51:54.280" v="170" actId="1037"/>
        <pc:sldMkLst>
          <pc:docMk/>
          <pc:sldMk cId="3722202299" sldId="2357"/>
        </pc:sldMkLst>
        <pc:spChg chg="mod">
          <ac:chgData name="Tomáš" userId="add23078-4725-48e5-87dd-9fe2514ee9a5" providerId="ADAL" clId="{7505A57B-8624-45E2-8E34-23939771A4C7}" dt="2020-04-24T04:48:34.641" v="97" actId="20577"/>
          <ac:spMkLst>
            <pc:docMk/>
            <pc:sldMk cId="3722202299" sldId="2357"/>
            <ac:spMk id="2" creationId="{134F5A84-FFB2-4842-B2C9-DE8AB8DC9C07}"/>
          </ac:spMkLst>
        </pc:spChg>
        <pc:spChg chg="mod">
          <ac:chgData name="Tomáš" userId="add23078-4725-48e5-87dd-9fe2514ee9a5" providerId="ADAL" clId="{7505A57B-8624-45E2-8E34-23939771A4C7}" dt="2020-04-24T04:51:54.280" v="170" actId="1037"/>
          <ac:spMkLst>
            <pc:docMk/>
            <pc:sldMk cId="3722202299" sldId="2357"/>
            <ac:spMk id="7" creationId="{B307EEB5-10FC-423B-84B6-98A58E037A22}"/>
          </ac:spMkLst>
        </pc:spChg>
        <pc:spChg chg="mod">
          <ac:chgData name="Tomáš" userId="add23078-4725-48e5-87dd-9fe2514ee9a5" providerId="ADAL" clId="{7505A57B-8624-45E2-8E34-23939771A4C7}" dt="2020-04-24T04:51:54.280" v="170" actId="1037"/>
          <ac:spMkLst>
            <pc:docMk/>
            <pc:sldMk cId="3722202299" sldId="2357"/>
            <ac:spMk id="9" creationId="{7E473596-FF37-413D-BE95-6C9BC605101E}"/>
          </ac:spMkLst>
        </pc:spChg>
        <pc:picChg chg="add mod">
          <ac:chgData name="Tomáš" userId="add23078-4725-48e5-87dd-9fe2514ee9a5" providerId="ADAL" clId="{7505A57B-8624-45E2-8E34-23939771A4C7}" dt="2020-04-24T04:51:41.984" v="166" actId="1036"/>
          <ac:picMkLst>
            <pc:docMk/>
            <pc:sldMk cId="3722202299" sldId="2357"/>
            <ac:picMk id="10" creationId="{4ECB7BD7-5ABE-4BD5-8BB0-C25BBD6E430D}"/>
          </ac:picMkLst>
        </pc:picChg>
        <pc:picChg chg="add mod">
          <ac:chgData name="Tomáš" userId="add23078-4725-48e5-87dd-9fe2514ee9a5" providerId="ADAL" clId="{7505A57B-8624-45E2-8E34-23939771A4C7}" dt="2020-04-24T04:51:35.584" v="164" actId="1037"/>
          <ac:picMkLst>
            <pc:docMk/>
            <pc:sldMk cId="3722202299" sldId="2357"/>
            <ac:picMk id="11" creationId="{D18B4B36-1358-459C-967B-5DDA5D22A74C}"/>
          </ac:picMkLst>
        </pc:picChg>
        <pc:picChg chg="mod">
          <ac:chgData name="Tomáš" userId="add23078-4725-48e5-87dd-9fe2514ee9a5" providerId="ADAL" clId="{7505A57B-8624-45E2-8E34-23939771A4C7}" dt="2020-04-24T04:51:30.912" v="159" actId="1038"/>
          <ac:picMkLst>
            <pc:docMk/>
            <pc:sldMk cId="3722202299" sldId="2357"/>
            <ac:picMk id="1026" creationId="{42A9BCD8-98FA-4610-8253-17A4E95907F1}"/>
          </ac:picMkLst>
        </pc:picChg>
      </pc:sldChg>
      <pc:sldChg chg="addSp modSp add">
        <pc:chgData name="Tomáš" userId="add23078-4725-48e5-87dd-9fe2514ee9a5" providerId="ADAL" clId="{7505A57B-8624-45E2-8E34-23939771A4C7}" dt="2020-04-24T04:49:16.718" v="136"/>
        <pc:sldMkLst>
          <pc:docMk/>
          <pc:sldMk cId="2261335609" sldId="2360"/>
        </pc:sldMkLst>
        <pc:spChg chg="mod">
          <ac:chgData name="Tomáš" userId="add23078-4725-48e5-87dd-9fe2514ee9a5" providerId="ADAL" clId="{7505A57B-8624-45E2-8E34-23939771A4C7}" dt="2020-04-24T04:48:50.166" v="132" actId="27636"/>
          <ac:spMkLst>
            <pc:docMk/>
            <pc:sldMk cId="2261335609" sldId="2360"/>
            <ac:spMk id="2" creationId="{5A28C91B-8B17-4B17-BAE1-ED19B125AC23}"/>
          </ac:spMkLst>
        </pc:spChg>
        <pc:spChg chg="mod">
          <ac:chgData name="Tomáš" userId="add23078-4725-48e5-87dd-9fe2514ee9a5" providerId="ADAL" clId="{7505A57B-8624-45E2-8E34-23939771A4C7}" dt="2020-04-24T04:49:10.233" v="135" actId="27636"/>
          <ac:spMkLst>
            <pc:docMk/>
            <pc:sldMk cId="2261335609" sldId="2360"/>
            <ac:spMk id="3" creationId="{6D3B3F8B-201C-40D6-9B34-E0D274911774}"/>
          </ac:spMkLst>
        </pc:spChg>
        <pc:picChg chg="add">
          <ac:chgData name="Tomáš" userId="add23078-4725-48e5-87dd-9fe2514ee9a5" providerId="ADAL" clId="{7505A57B-8624-45E2-8E34-23939771A4C7}" dt="2020-04-24T04:49:16.718" v="136"/>
          <ac:picMkLst>
            <pc:docMk/>
            <pc:sldMk cId="2261335609" sldId="2360"/>
            <ac:picMk id="7" creationId="{3D50D01C-0222-464F-AFC5-F9545559B8C4}"/>
          </ac:picMkLst>
        </pc:picChg>
        <pc:picChg chg="add">
          <ac:chgData name="Tomáš" userId="add23078-4725-48e5-87dd-9fe2514ee9a5" providerId="ADAL" clId="{7505A57B-8624-45E2-8E34-23939771A4C7}" dt="2020-04-24T04:49:16.718" v="136"/>
          <ac:picMkLst>
            <pc:docMk/>
            <pc:sldMk cId="2261335609" sldId="2360"/>
            <ac:picMk id="8" creationId="{CF6668E9-5560-47AB-86D9-49BFE314BDE4}"/>
          </ac:picMkLst>
        </pc:picChg>
        <pc:picChg chg="add">
          <ac:chgData name="Tomáš" userId="add23078-4725-48e5-87dd-9fe2514ee9a5" providerId="ADAL" clId="{7505A57B-8624-45E2-8E34-23939771A4C7}" dt="2020-04-24T04:49:16.718" v="136"/>
          <ac:picMkLst>
            <pc:docMk/>
            <pc:sldMk cId="2261335609" sldId="2360"/>
            <ac:picMk id="9" creationId="{238E68A3-2A99-4C2D-B5FD-F3E49019ED3F}"/>
          </ac:picMkLst>
        </pc:picChg>
      </pc:sldChg>
      <pc:sldChg chg="addSp modSp add">
        <pc:chgData name="Tomáš" userId="add23078-4725-48e5-87dd-9fe2514ee9a5" providerId="ADAL" clId="{7505A57B-8624-45E2-8E34-23939771A4C7}" dt="2020-04-24T04:49:47.547" v="156"/>
        <pc:sldMkLst>
          <pc:docMk/>
          <pc:sldMk cId="3901247576" sldId="2361"/>
        </pc:sldMkLst>
        <pc:spChg chg="mod">
          <ac:chgData name="Tomáš" userId="add23078-4725-48e5-87dd-9fe2514ee9a5" providerId="ADAL" clId="{7505A57B-8624-45E2-8E34-23939771A4C7}" dt="2020-04-24T04:49:33" v="154" actId="20577"/>
          <ac:spMkLst>
            <pc:docMk/>
            <pc:sldMk cId="3901247576" sldId="2361"/>
            <ac:spMk id="2" creationId="{86914D88-B3BC-49BE-B9F1-532F4F2C613A}"/>
          </ac:spMkLst>
        </pc:spChg>
        <pc:spChg chg="mod">
          <ac:chgData name="Tomáš" userId="add23078-4725-48e5-87dd-9fe2514ee9a5" providerId="ADAL" clId="{7505A57B-8624-45E2-8E34-23939771A4C7}" dt="2020-04-24T04:49:47.547" v="156"/>
          <ac:spMkLst>
            <pc:docMk/>
            <pc:sldMk cId="3901247576" sldId="2361"/>
            <ac:spMk id="3" creationId="{39388719-C5A0-4531-94BD-42A6CB626E4F}"/>
          </ac:spMkLst>
        </pc:spChg>
        <pc:picChg chg="add">
          <ac:chgData name="Tomáš" userId="add23078-4725-48e5-87dd-9fe2514ee9a5" providerId="ADAL" clId="{7505A57B-8624-45E2-8E34-23939771A4C7}" dt="2020-04-24T04:49:38.202" v="155"/>
          <ac:picMkLst>
            <pc:docMk/>
            <pc:sldMk cId="3901247576" sldId="2361"/>
            <ac:picMk id="7" creationId="{0EA830A5-45CB-4A33-A553-8B173BF37168}"/>
          </ac:picMkLst>
        </pc:picChg>
        <pc:picChg chg="add">
          <ac:chgData name="Tomáš" userId="add23078-4725-48e5-87dd-9fe2514ee9a5" providerId="ADAL" clId="{7505A57B-8624-45E2-8E34-23939771A4C7}" dt="2020-04-24T04:49:38.202" v="155"/>
          <ac:picMkLst>
            <pc:docMk/>
            <pc:sldMk cId="3901247576" sldId="2361"/>
            <ac:picMk id="8" creationId="{944BD029-6EDD-407A-98DB-2F9CC010F83C}"/>
          </ac:picMkLst>
        </pc:picChg>
      </pc:sldChg>
      <pc:sldChg chg="addSp modSp add">
        <pc:chgData name="Tomáš" userId="add23078-4725-48e5-87dd-9fe2514ee9a5" providerId="ADAL" clId="{7505A57B-8624-45E2-8E34-23939771A4C7}" dt="2020-04-24T04:52:46.217" v="218" actId="27636"/>
        <pc:sldMkLst>
          <pc:docMk/>
          <pc:sldMk cId="1859644103" sldId="2362"/>
        </pc:sldMkLst>
        <pc:spChg chg="mod">
          <ac:chgData name="Tomáš" userId="add23078-4725-48e5-87dd-9fe2514ee9a5" providerId="ADAL" clId="{7505A57B-8624-45E2-8E34-23939771A4C7}" dt="2020-04-24T04:52:16.222" v="213" actId="27636"/>
          <ac:spMkLst>
            <pc:docMk/>
            <pc:sldMk cId="1859644103" sldId="2362"/>
            <ac:spMk id="2" creationId="{26FF9A75-7553-4A1C-9CE6-0C62A0F2C96D}"/>
          </ac:spMkLst>
        </pc:spChg>
        <pc:spChg chg="add mod">
          <ac:chgData name="Tomáš" userId="add23078-4725-48e5-87dd-9fe2514ee9a5" providerId="ADAL" clId="{7505A57B-8624-45E2-8E34-23939771A4C7}" dt="2020-04-24T04:52:46.217" v="218" actId="27636"/>
          <ac:spMkLst>
            <pc:docMk/>
            <pc:sldMk cId="1859644103" sldId="2362"/>
            <ac:spMk id="6" creationId="{70F382DE-3C7C-41D3-9B2F-FBF94D71F208}"/>
          </ac:spMkLst>
        </pc:spChg>
      </pc:sldChg>
      <pc:sldChg chg="add del">
        <pc:chgData name="Tomáš" userId="add23078-4725-48e5-87dd-9fe2514ee9a5" providerId="ADAL" clId="{7505A57B-8624-45E2-8E34-23939771A4C7}" dt="2020-04-24T04:52:25.629" v="215"/>
        <pc:sldMkLst>
          <pc:docMk/>
          <pc:sldMk cId="2709572927" sldId="2363"/>
        </pc:sldMkLst>
      </pc:sldChg>
      <pc:sldChg chg="addSp modSp add">
        <pc:chgData name="Tomáš" userId="add23078-4725-48e5-87dd-9fe2514ee9a5" providerId="ADAL" clId="{7505A57B-8624-45E2-8E34-23939771A4C7}" dt="2020-04-24T04:53:09.409" v="234"/>
        <pc:sldMkLst>
          <pc:docMk/>
          <pc:sldMk cId="3649556237" sldId="2363"/>
        </pc:sldMkLst>
        <pc:spChg chg="mod">
          <ac:chgData name="Tomáš" userId="add23078-4725-48e5-87dd-9fe2514ee9a5" providerId="ADAL" clId="{7505A57B-8624-45E2-8E34-23939771A4C7}" dt="2020-04-24T04:52:56.752" v="232" actId="20577"/>
          <ac:spMkLst>
            <pc:docMk/>
            <pc:sldMk cId="3649556237" sldId="2363"/>
            <ac:spMk id="2" creationId="{589CE14D-DF4E-46F0-8181-467EF4D349EC}"/>
          </ac:spMkLst>
        </pc:spChg>
        <pc:spChg chg="mod">
          <ac:chgData name="Tomáš" userId="add23078-4725-48e5-87dd-9fe2514ee9a5" providerId="ADAL" clId="{7505A57B-8624-45E2-8E34-23939771A4C7}" dt="2020-04-24T04:53:03.572" v="233"/>
          <ac:spMkLst>
            <pc:docMk/>
            <pc:sldMk cId="3649556237" sldId="2363"/>
            <ac:spMk id="3" creationId="{D8DAF203-226D-48D1-9D08-D0078C343C17}"/>
          </ac:spMkLst>
        </pc:spChg>
        <pc:picChg chg="add">
          <ac:chgData name="Tomáš" userId="add23078-4725-48e5-87dd-9fe2514ee9a5" providerId="ADAL" clId="{7505A57B-8624-45E2-8E34-23939771A4C7}" dt="2020-04-24T04:53:09.409" v="234"/>
          <ac:picMkLst>
            <pc:docMk/>
            <pc:sldMk cId="3649556237" sldId="2363"/>
            <ac:picMk id="7" creationId="{24751609-073C-4C4C-9479-4AC28CEE7E52}"/>
          </ac:picMkLst>
        </pc:picChg>
      </pc:sldChg>
      <pc:sldChg chg="modSp add">
        <pc:chgData name="Tomáš" userId="add23078-4725-48e5-87dd-9fe2514ee9a5" providerId="ADAL" clId="{7505A57B-8624-45E2-8E34-23939771A4C7}" dt="2020-04-24T04:54:20.456" v="425" actId="20577"/>
        <pc:sldMkLst>
          <pc:docMk/>
          <pc:sldMk cId="960076462" sldId="2364"/>
        </pc:sldMkLst>
        <pc:spChg chg="mod">
          <ac:chgData name="Tomáš" userId="add23078-4725-48e5-87dd-9fe2514ee9a5" providerId="ADAL" clId="{7505A57B-8624-45E2-8E34-23939771A4C7}" dt="2020-04-24T04:54:20.456" v="425" actId="20577"/>
          <ac:spMkLst>
            <pc:docMk/>
            <pc:sldMk cId="960076462" sldId="2364"/>
            <ac:spMk id="2" creationId="{6EB73BE7-CC17-46D3-B2DD-9331759C965A}"/>
          </ac:spMkLst>
        </pc:spChg>
        <pc:spChg chg="mod">
          <ac:chgData name="Tomáš" userId="add23078-4725-48e5-87dd-9fe2514ee9a5" providerId="ADAL" clId="{7505A57B-8624-45E2-8E34-23939771A4C7}" dt="2020-04-24T04:54:09.098" v="414" actId="20577"/>
          <ac:spMkLst>
            <pc:docMk/>
            <pc:sldMk cId="960076462" sldId="2364"/>
            <ac:spMk id="3" creationId="{93D2C860-ED25-4B84-8D08-C9A3448DCE75}"/>
          </ac:spMkLst>
        </pc:spChg>
      </pc:sldChg>
      <pc:sldChg chg="add">
        <pc:chgData name="Tomáš" userId="add23078-4725-48e5-87dd-9fe2514ee9a5" providerId="ADAL" clId="{7505A57B-8624-45E2-8E34-23939771A4C7}" dt="2020-04-24T04:55:32.892" v="452"/>
        <pc:sldMkLst>
          <pc:docMk/>
          <pc:sldMk cId="1969490806" sldId="2365"/>
        </pc:sldMkLst>
      </pc:sldChg>
      <pc:sldChg chg="add">
        <pc:chgData name="Tomáš" userId="add23078-4725-48e5-87dd-9fe2514ee9a5" providerId="ADAL" clId="{7505A57B-8624-45E2-8E34-23939771A4C7}" dt="2020-04-24T04:55:32.892" v="452"/>
        <pc:sldMkLst>
          <pc:docMk/>
          <pc:sldMk cId="78669934" sldId="2366"/>
        </pc:sldMkLst>
      </pc:sldChg>
      <pc:sldChg chg="add">
        <pc:chgData name="Tomáš" userId="add23078-4725-48e5-87dd-9fe2514ee9a5" providerId="ADAL" clId="{7505A57B-8624-45E2-8E34-23939771A4C7}" dt="2020-04-24T04:55:32.892" v="452"/>
        <pc:sldMkLst>
          <pc:docMk/>
          <pc:sldMk cId="4106747614" sldId="2367"/>
        </pc:sldMkLst>
      </pc:sldChg>
      <pc:sldChg chg="add">
        <pc:chgData name="Tomáš" userId="add23078-4725-48e5-87dd-9fe2514ee9a5" providerId="ADAL" clId="{7505A57B-8624-45E2-8E34-23939771A4C7}" dt="2020-04-24T04:55:32.892" v="452"/>
        <pc:sldMkLst>
          <pc:docMk/>
          <pc:sldMk cId="3752912690" sldId="2368"/>
        </pc:sldMkLst>
      </pc:sldChg>
      <pc:sldChg chg="add">
        <pc:chgData name="Tomáš" userId="add23078-4725-48e5-87dd-9fe2514ee9a5" providerId="ADAL" clId="{7505A57B-8624-45E2-8E34-23939771A4C7}" dt="2020-04-24T04:55:32.892" v="452"/>
        <pc:sldMkLst>
          <pc:docMk/>
          <pc:sldMk cId="2545258047" sldId="2369"/>
        </pc:sldMkLst>
      </pc:sldChg>
      <pc:sldChg chg="add">
        <pc:chgData name="Tomáš" userId="add23078-4725-48e5-87dd-9fe2514ee9a5" providerId="ADAL" clId="{7505A57B-8624-45E2-8E34-23939771A4C7}" dt="2020-04-24T04:55:32.892" v="452"/>
        <pc:sldMkLst>
          <pc:docMk/>
          <pc:sldMk cId="2201935186" sldId="2370"/>
        </pc:sldMkLst>
      </pc:sldChg>
      <pc:sldChg chg="add">
        <pc:chgData name="Tomáš" userId="add23078-4725-48e5-87dd-9fe2514ee9a5" providerId="ADAL" clId="{7505A57B-8624-45E2-8E34-23939771A4C7}" dt="2020-04-24T04:55:32.892" v="452"/>
        <pc:sldMkLst>
          <pc:docMk/>
          <pc:sldMk cId="1174925159" sldId="2371"/>
        </pc:sldMkLst>
      </pc:sldChg>
      <pc:sldChg chg="add">
        <pc:chgData name="Tomáš" userId="add23078-4725-48e5-87dd-9fe2514ee9a5" providerId="ADAL" clId="{7505A57B-8624-45E2-8E34-23939771A4C7}" dt="2020-04-24T04:55:32.892" v="452"/>
        <pc:sldMkLst>
          <pc:docMk/>
          <pc:sldMk cId="2663676276" sldId="2372"/>
        </pc:sldMkLst>
      </pc:sldChg>
      <pc:sldChg chg="add">
        <pc:chgData name="Tomáš" userId="add23078-4725-48e5-87dd-9fe2514ee9a5" providerId="ADAL" clId="{7505A57B-8624-45E2-8E34-23939771A4C7}" dt="2020-04-24T04:55:32.892" v="452"/>
        <pc:sldMkLst>
          <pc:docMk/>
          <pc:sldMk cId="874004188" sldId="2373"/>
        </pc:sldMkLst>
      </pc:sldChg>
      <pc:sldChg chg="add">
        <pc:chgData name="Tomáš" userId="add23078-4725-48e5-87dd-9fe2514ee9a5" providerId="ADAL" clId="{7505A57B-8624-45E2-8E34-23939771A4C7}" dt="2020-04-24T04:55:32.892" v="452"/>
        <pc:sldMkLst>
          <pc:docMk/>
          <pc:sldMk cId="758634012" sldId="2374"/>
        </pc:sldMkLst>
      </pc:sldChg>
      <pc:sldChg chg="add">
        <pc:chgData name="Tomáš" userId="add23078-4725-48e5-87dd-9fe2514ee9a5" providerId="ADAL" clId="{7505A57B-8624-45E2-8E34-23939771A4C7}" dt="2020-04-24T04:55:32.892" v="452"/>
        <pc:sldMkLst>
          <pc:docMk/>
          <pc:sldMk cId="884810740" sldId="2375"/>
        </pc:sldMkLst>
      </pc:sldChg>
    </pc:docChg>
  </pc:docChgLst>
  <pc:docChgLst>
    <pc:chgData name="Tomáš Kubálek" userId="add23078-4725-48e5-87dd-9fe2514ee9a5" providerId="ADAL" clId="{EC653F46-0933-4F03-8D9F-9219856073B4}"/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Workshop Expinit</a:t>
            </a:r>
            <a:endParaRPr lang="cs-CZ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3B98102-A162-4CC7-B401-DE49A09C738E}" type="datetime1">
              <a:rPr lang="cs-CZ" smtClean="0"/>
              <a:t>24.04.2020</a:t>
            </a:fld>
            <a:endParaRPr lang="cs-CZ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890C00C-A494-4123-A3E0-1B9C2FAA12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81933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7T06:17:02.53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232 405,'-29'28,"0"2,-6 6,2 0,-22 34,47-58,0 1,1-1,1 2,0-1,-1 5,5-13,0 1,1 0,-1 0,1 0,1-1,-1 1,1 0,0 0,1 0,-1 0,1 0,1 2,2 5,1-2,1 1,0 0,1-1,0 0,0-1,1 0,1 0,-1 0,7 3,21 20,1-1,1-2,14 6,74 42,3-6,93 37,296 102,-14-42,-79-52,13-22,-334-78,-1-5,2-5,7-4,-87-4,0-1,-1-1,1-2,-1 0,18-7,-36 11,20-4,-1 2,1 1,0 1,0 1,25 3,27 0,2780-3,-2822-2,0-2,0-2,-1-1,29-11,4 1,12-6,-1-3,-2-4,57-31,-104 48,24-12,-1-2,-1-2,12-11,-39 23,-2-1,0 0,-1-2,-1-1,-1 0,13-19,-24 27,-1 0,0-1,0 0,-2 0,0 0,-1-1,0 0,-1 0,0-1,-2 1,0-1,0 1,-2-9,0 4,-1 0,-1 1,-1-1,-1 1,-1 0,0 0,-1 0,-1 1,-1 0,-1 0,0 1,-1 0,-8-9,-19-21,-2 2,-1 2,-39-31,-45-48,48 46,-4 4,-2 2,-15-3,78 59,-10-10,0 3,-2 0,0 2,-2 1,-29-12,-12 6,-1 4,-1 2,-1 4,-44-1,-320-10,294 20,-1926-14,1410 21,-1041-1,1577 3,-8 7,-30 2,34-1,-32 2,157-14,-1 0,0 0,1 1,0 0,-1 0,1 1,0 0,-1 0,1 0,-3 2,6-2,1 0,-1 0,1 0,-1 1,1-1,0 1,0-1,0 1,0 0,1-1,-1 1,1 0,0 0,0 0,0 0,0 0,0 1,0-1,1 0,0 0,-1 1,1-1,-1 25,0-1,1 0,2 1,1-1,1 0,2 6,0-11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7T06:17:19.897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1 0,'9889'0,"-9863"0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7T06:17:45.155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1 1,'0'9437,"0"-9420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7T06:18:00.394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23 243,'69'-9,"-38"7,-1-1,1-2,-1-1,0-2,0 0,-1-2,11-7,-29 10,1-1,-2 0,1-1,-2 0,1-1,-1 0,7-10,-9 10,1 1,0 0,1 0,0 0,0 1,1 0,0 1,0 0,10-4,7 5,-26 6,-1 0,1 0,-1 0,1 1,0-1,-1 0,1 0,0 1,-1-1,1 0,-1 1,1-1,-1 0,1 1,-1-1,1 1,-1-1,0 1,1-1,-1 1,0-1,1 1,-1 0,1 0,-1 3,1 1,-1-1,1 1,-1 0,-1-1,1 1,-1-1,1 1,-1-1,-1 4,-13 44,-1 0,-11 19,-14 42,-31 126,24-74,-6-3,-56 112,86-230,-2-1,-2-1,-10 10,-11 15,38-48,2-2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Workshop Expinit</a:t>
            </a:r>
            <a:endParaRPr lang="cs-CZ"/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6E4664C-15F6-4BC2-ABB7-B0BCA7E86D06}" type="datetime1">
              <a:rPr lang="cs-CZ" smtClean="0"/>
              <a:t>24.04.2020</a:t>
            </a:fld>
            <a:endParaRPr lang="cs-CZ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5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385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385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5A33702-127E-4ADE-AB74-9EF6E8B5B4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17068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>
                <a:latin typeface="Arial" charset="0"/>
              </a:rPr>
              <a:t>Workshop Expinit</a:t>
            </a:r>
            <a:endParaRPr lang="cs-CZ" sz="1200" dirty="0">
              <a:latin typeface="Arial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A67B2DE-39B2-4D8B-AAE0-C7DA984E2E9F}" type="datetime1">
              <a:rPr lang="cs-CZ" sz="1200" smtClean="0">
                <a:latin typeface="Arial" charset="0"/>
              </a:rPr>
              <a:t>24.04.2020</a:t>
            </a:fld>
            <a:endParaRPr lang="cs-CZ" sz="1200" dirty="0">
              <a:latin typeface="Arial" charset="0"/>
            </a:endParaRPr>
          </a:p>
        </p:txBody>
      </p:sp>
      <p:sp>
        <p:nvSpPr>
          <p:cNvPr id="409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1D30ECE-233C-48A6-8BFE-350AF6CF439B}" type="slidenum">
              <a:rPr lang="cs-CZ" sz="1200" smtClean="0">
                <a:latin typeface="Arial" charset="0"/>
              </a:rPr>
              <a:pPr eaLnBrk="1" hangingPunct="1"/>
              <a:t>1</a:t>
            </a:fld>
            <a:endParaRPr lang="cs-CZ" sz="1200" dirty="0">
              <a:latin typeface="Arial" charset="0"/>
            </a:endParaRPr>
          </a:p>
        </p:txBody>
      </p:sp>
      <p:sp>
        <p:nvSpPr>
          <p:cNvPr id="40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BF69C22-A17D-44CF-B4CA-A84C5B0309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</p:spTree>
    <p:extLst>
      <p:ext uri="{BB962C8B-B14F-4D97-AF65-F5344CB8AC3E}">
        <p14:creationId xmlns:p14="http://schemas.microsoft.com/office/powerpoint/2010/main" val="200151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gray">
      <p:bgPr>
        <a:solidFill>
          <a:srgbClr val="FFDD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064500" cy="31686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652963"/>
            <a:ext cx="8064500" cy="1528762"/>
          </a:xfrm>
        </p:spPr>
        <p:txBody>
          <a:bodyPr anchor="ctr"/>
          <a:lstStyle>
            <a:lvl1pPr marL="0" indent="0">
              <a:buFont typeface="Wingdings" pitchFamily="2" charset="2"/>
              <a:buNone/>
              <a:defRPr sz="3400" b="1"/>
            </a:lvl1pPr>
          </a:lstStyle>
          <a:p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solidFill>
            <a:srgbClr val="CC0000"/>
          </a:solidFill>
        </p:spPr>
        <p:txBody>
          <a:bodyPr/>
          <a:lstStyle>
            <a:lvl1pPr>
              <a:defRPr>
                <a:solidFill>
                  <a:srgbClr val="FFDDC6"/>
                </a:solidFill>
              </a:defRPr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57525" y="0"/>
            <a:ext cx="3022600" cy="360363"/>
          </a:xfrm>
          <a:solidFill>
            <a:srgbClr val="FF0000"/>
          </a:solidFill>
        </p:spPr>
        <p:txBody>
          <a:bodyPr/>
          <a:lstStyle>
            <a:lvl1pPr>
              <a:defRPr>
                <a:solidFill>
                  <a:srgbClr val="E1DDC6"/>
                </a:solidFill>
              </a:defRPr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solidFill>
            <a:srgbClr val="CC0000"/>
          </a:solidFill>
        </p:spPr>
        <p:txBody>
          <a:bodyPr/>
          <a:lstStyle>
            <a:lvl1pPr>
              <a:defRPr>
                <a:solidFill>
                  <a:srgbClr val="FFDDC6"/>
                </a:solidFill>
              </a:defRPr>
            </a:lvl1pPr>
          </a:lstStyle>
          <a:p>
            <a:pPr>
              <a:defRPr/>
            </a:pPr>
            <a:r>
              <a:rPr lang="cs-CZ"/>
              <a:t>Snímek </a:t>
            </a:r>
            <a:fld id="{E844253D-41D6-4247-9A19-9085E47BC0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54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9A008632-5F5E-44B3-BAD0-BBA4AA709D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33350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15125" y="404813"/>
            <a:ext cx="2178050" cy="63373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79388" y="404813"/>
            <a:ext cx="6383337" cy="63373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40F3AC05-A3A4-4EFF-8A8B-823AE94D16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48436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43293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DE33870F-5CA8-440A-9E04-D6B73B8E4E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89339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388" y="1557338"/>
            <a:ext cx="4278312" cy="5184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10100" y="1557338"/>
            <a:ext cx="4278313" cy="5184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5F540664-AA28-4DD9-A4B4-9A96E25FCB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660633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74AD0720-D6F9-4F77-AAC5-31BE44613B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58488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551127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4F67FF04-A1F6-47B9-9FEC-774F3C87D9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64337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A83B4340-E6B7-4B7C-858C-E231488FC2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95859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Snímek </a:t>
            </a:r>
            <a:fld id="{AF676E66-7673-4DA6-A914-C97DE62694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573740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rgbClr val="FFDD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4150" y="404813"/>
            <a:ext cx="87090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nadpisu.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557338"/>
            <a:ext cx="87090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		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113" y="0"/>
            <a:ext cx="3022600" cy="360363"/>
          </a:xfrm>
          <a:prstGeom prst="rect">
            <a:avLst/>
          </a:prstGeom>
          <a:solidFill>
            <a:srgbClr val="CC0000"/>
          </a:solidFill>
          <a:ln w="12700" cap="sq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DDC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014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81713" y="0"/>
            <a:ext cx="3059112" cy="360363"/>
          </a:xfrm>
          <a:prstGeom prst="rect">
            <a:avLst/>
          </a:prstGeom>
          <a:solidFill>
            <a:srgbClr val="FF0000"/>
          </a:solidFill>
          <a:ln w="12700" cap="sq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1DDC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Snímek </a:t>
            </a:r>
            <a:fld id="{F6CA5E0B-6137-49DB-AE56-4EF81FE8B6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179388" y="1412875"/>
            <a:ext cx="8713787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01415" name="Rectangle 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0" y="0"/>
            <a:ext cx="3059113" cy="360363"/>
          </a:xfrm>
          <a:prstGeom prst="rect">
            <a:avLst/>
          </a:prstGeom>
          <a:solidFill>
            <a:srgbClr val="FF0000"/>
          </a:solidFill>
          <a:ln w="12700" cap="sq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1DDC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Workshop Expinit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 3" pitchFamily="18" charset="2"/>
        <a:buChar char="u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u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Times New Roman" pitchFamily="18" charset="0"/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Times New Roman" pitchFamily="18" charset="0"/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Times New Roman" pitchFamily="18" charset="0"/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Times New Roman" pitchFamily="18" charset="0"/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Times New Roman" pitchFamily="18" charset="0"/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omas.kubalek@expini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131.xml"/><Relationship Id="rId2" Type="http://schemas.openxmlformats.org/officeDocument/2006/relationships/slide" Target="slide1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9.xml"/><Relationship Id="rId5" Type="http://schemas.openxmlformats.org/officeDocument/2006/relationships/slide" Target="slide137.xml"/><Relationship Id="rId4" Type="http://schemas.openxmlformats.org/officeDocument/2006/relationships/slide" Target="slide13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microsoftstream.com/video/9de3180d-c6df-40a2-a4e0-6222b340b35f" TargetMode="External"/><Relationship Id="rId2" Type="http://schemas.openxmlformats.org/officeDocument/2006/relationships/hyperlink" Target="https://vse.sharepoint.com/sites/min/min2/SitePages/Virtu%C3%A1ln%C3%AD-obhajoba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6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hyperlink" Target="https://outlook.office.com/owa/?path=/bookings" TargetMode="Externa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upersaas.cz/" TargetMode="Externa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hyperlink" Target="https://vse-my.sharepoint.com/:p:/g/personal/kubalek_vse_cz/EeDm1_VR2XtAkeSChAiev6cBtqqH9PJhHlTtq3MgPQUCZg?e=rgl4QQ" TargetMode="External"/><Relationship Id="rId3" Type="http://schemas.openxmlformats.org/officeDocument/2006/relationships/hyperlink" Target="https://www.youtube.com/watch?v=ha5_4SnCMEQ&amp;feature=youtu.be" TargetMode="External"/><Relationship Id="rId7" Type="http://schemas.openxmlformats.org/officeDocument/2006/relationships/hyperlink" Target="https://mediasite.vse.cz/Mediasite/Play/073852fc2e1c4b6aa6ab48d51b93f0a21d" TargetMode="External"/><Relationship Id="rId2" Type="http://schemas.openxmlformats.org/officeDocument/2006/relationships/hyperlink" Target="https://youtu.be/RPDqMZOt6t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3-G0zAEI7EQ" TargetMode="External"/><Relationship Id="rId11" Type="http://schemas.openxmlformats.org/officeDocument/2006/relationships/hyperlink" Target="https://youtu.be/cGsIqxMznSk" TargetMode="External"/><Relationship Id="rId5" Type="http://schemas.openxmlformats.org/officeDocument/2006/relationships/hyperlink" Target="https://youtu.be/6q4e_QnhiGU" TargetMode="External"/><Relationship Id="rId10" Type="http://schemas.openxmlformats.org/officeDocument/2006/relationships/hyperlink" Target="https://youtu.be/bkATcwE5ygA" TargetMode="External"/><Relationship Id="rId4" Type="http://schemas.openxmlformats.org/officeDocument/2006/relationships/hyperlink" Target="https://www.youtube.com/watch?v=vuqRcwR5oEc&amp;feature=youtu.be" TargetMode="External"/><Relationship Id="rId9" Type="http://schemas.openxmlformats.org/officeDocument/2006/relationships/hyperlink" Target="https://vse-my.sharepoint.com/:p:/g/personal/kubalek_vse_cz/ERL7QpOzHAtFpnR6UOIVS38BXYeUS2Jc_lnbWQeYqPzYdw?e=h3zdf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slide" Target="slide160.xml"/><Relationship Id="rId3" Type="http://schemas.openxmlformats.org/officeDocument/2006/relationships/slide" Target="slide152.xml"/><Relationship Id="rId7" Type="http://schemas.openxmlformats.org/officeDocument/2006/relationships/slide" Target="slide158.xml"/><Relationship Id="rId2" Type="http://schemas.openxmlformats.org/officeDocument/2006/relationships/slide" Target="slide15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6.xml"/><Relationship Id="rId5" Type="http://schemas.openxmlformats.org/officeDocument/2006/relationships/slide" Target="slide155.xml"/><Relationship Id="rId4" Type="http://schemas.openxmlformats.org/officeDocument/2006/relationships/slide" Target="slide153.xml"/><Relationship Id="rId9" Type="http://schemas.openxmlformats.org/officeDocument/2006/relationships/slide" Target="slide159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4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init.com/" TargetMode="External"/><Relationship Id="rId2" Type="http://schemas.openxmlformats.org/officeDocument/2006/relationships/hyperlink" Target="mailto:info@expinit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expinit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init.com/" TargetMode="External"/><Relationship Id="rId2" Type="http://schemas.openxmlformats.org/officeDocument/2006/relationships/hyperlink" Target="mailto:info@expinit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expinit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customXml" Target="../ink/ink2.xml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customXml" Target="../ink/ink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9.xml"/><Relationship Id="rId13" Type="http://schemas.openxmlformats.org/officeDocument/2006/relationships/slide" Target="slide120.xml"/><Relationship Id="rId18" Type="http://schemas.openxmlformats.org/officeDocument/2006/relationships/slide" Target="slide141.xml"/><Relationship Id="rId3" Type="http://schemas.openxmlformats.org/officeDocument/2006/relationships/slide" Target="slide44.xml"/><Relationship Id="rId21" Type="http://schemas.openxmlformats.org/officeDocument/2006/relationships/slide" Target="slide149.xml"/><Relationship Id="rId7" Type="http://schemas.openxmlformats.org/officeDocument/2006/relationships/slide" Target="slide78.xml"/><Relationship Id="rId12" Type="http://schemas.openxmlformats.org/officeDocument/2006/relationships/slide" Target="slide118.xml"/><Relationship Id="rId17" Type="http://schemas.openxmlformats.org/officeDocument/2006/relationships/slide" Target="slide126.xml"/><Relationship Id="rId2" Type="http://schemas.openxmlformats.org/officeDocument/2006/relationships/slide" Target="slide4.xml"/><Relationship Id="rId16" Type="http://schemas.openxmlformats.org/officeDocument/2006/relationships/slide" Target="slide124.xml"/><Relationship Id="rId20" Type="http://schemas.openxmlformats.org/officeDocument/2006/relationships/slide" Target="slide14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4.xml"/><Relationship Id="rId11" Type="http://schemas.openxmlformats.org/officeDocument/2006/relationships/slide" Target="slide117.xml"/><Relationship Id="rId5" Type="http://schemas.openxmlformats.org/officeDocument/2006/relationships/slide" Target="slide72.xml"/><Relationship Id="rId15" Type="http://schemas.openxmlformats.org/officeDocument/2006/relationships/slide" Target="slide123.xml"/><Relationship Id="rId10" Type="http://schemas.openxmlformats.org/officeDocument/2006/relationships/slide" Target="slide116.xml"/><Relationship Id="rId19" Type="http://schemas.openxmlformats.org/officeDocument/2006/relationships/slide" Target="slide147.xml"/><Relationship Id="rId4" Type="http://schemas.openxmlformats.org/officeDocument/2006/relationships/slide" Target="slide69.xml"/><Relationship Id="rId9" Type="http://schemas.openxmlformats.org/officeDocument/2006/relationships/slide" Target="slide101.xml"/><Relationship Id="rId14" Type="http://schemas.openxmlformats.org/officeDocument/2006/relationships/slide" Target="slide122.xml"/><Relationship Id="rId22" Type="http://schemas.openxmlformats.org/officeDocument/2006/relationships/slide" Target="slide15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35.xml"/><Relationship Id="rId3" Type="http://schemas.openxmlformats.org/officeDocument/2006/relationships/slide" Target="slide7.xml"/><Relationship Id="rId7" Type="http://schemas.openxmlformats.org/officeDocument/2006/relationships/slide" Target="slide17.xml"/><Relationship Id="rId12" Type="http://schemas.openxmlformats.org/officeDocument/2006/relationships/slide" Target="slide27.xml"/><Relationship Id="rId17" Type="http://schemas.openxmlformats.org/officeDocument/2006/relationships/slide" Target="slide41.xml"/><Relationship Id="rId2" Type="http://schemas.openxmlformats.org/officeDocument/2006/relationships/slide" Target="slide5.xml"/><Relationship Id="rId16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26.xml"/><Relationship Id="rId5" Type="http://schemas.openxmlformats.org/officeDocument/2006/relationships/slide" Target="slide12.xml"/><Relationship Id="rId15" Type="http://schemas.openxmlformats.org/officeDocument/2006/relationships/slide" Target="slide39.xml"/><Relationship Id="rId10" Type="http://schemas.openxmlformats.org/officeDocument/2006/relationships/slide" Target="slide23.xml"/><Relationship Id="rId4" Type="http://schemas.openxmlformats.org/officeDocument/2006/relationships/slide" Target="slide11.xml"/><Relationship Id="rId9" Type="http://schemas.openxmlformats.org/officeDocument/2006/relationships/slide" Target="slide22.xml"/><Relationship Id="rId14" Type="http://schemas.openxmlformats.org/officeDocument/2006/relationships/slide" Target="slide3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eb.microsoftstream.com/video/5129d1d2-3c6e-41dd-a8f4-6340b05a1528?App=msteamsBot&amp;refId=f:742806195141769421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slide" Target="slide5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vse.sharepoint.com/sites/teams-1906" TargetMode="External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13.xml"/><Relationship Id="rId7" Type="http://schemas.openxmlformats.org/officeDocument/2006/relationships/slide" Target="slide135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4.xml"/><Relationship Id="rId5" Type="http://schemas.openxmlformats.org/officeDocument/2006/relationships/slide" Target="slide72.xml"/><Relationship Id="rId4" Type="http://schemas.openxmlformats.org/officeDocument/2006/relationships/slide" Target="slide11.xml"/><Relationship Id="rId9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www.zive.cz/clanky/windows-se-nauci-prenaset-obsah-schranky-mezi-pocitacem-a-telefonem/sc-3-a-202088/default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ive.cz/clanky/windows-se-nauci-prenaset-obsah-schranky-mezi-pocitacem-a-telefonem/sc-3-a-202088/default.aspx" TargetMode="External"/><Relationship Id="rId7" Type="http://schemas.openxmlformats.org/officeDocument/2006/relationships/image" Target="../media/image117.png"/><Relationship Id="rId2" Type="http://schemas.openxmlformats.org/officeDocument/2006/relationships/hyperlink" Target="https://web.microsoftstream.com/video/3de3c9f1-1349-4b8f-902a-45473a91148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s://www.zive.cz/clanky/windows-se-nauci-prenaset-obsah-schranky-mezi-pocitacem-a-telefonem/sc-3-a-202088/default.aspx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whiteboard.microsoft.com/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Snímek </a:t>
            </a:r>
            <a:fld id="{FAB68E19-33DC-49BE-B0BB-301C360F7175}" type="slidenum">
              <a:rPr lang="cs-CZ"/>
              <a:pPr>
                <a:defRPr/>
              </a:pPr>
              <a:t>1</a:t>
            </a:fld>
            <a:endParaRPr lang="cs-CZ" dirty="0"/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3200" b="0" dirty="0"/>
              <a:t>Workshop 5 a 6</a:t>
            </a:r>
            <a:br>
              <a:rPr lang="cs-CZ" sz="3200" b="0" dirty="0">
                <a:ea typeface="Tahoma"/>
                <a:cs typeface="Tahoma"/>
              </a:rPr>
            </a:br>
            <a:br>
              <a:rPr lang="cs-CZ" sz="3200" b="0" dirty="0">
                <a:ea typeface="Tahoma"/>
                <a:cs typeface="Tahoma"/>
              </a:rPr>
            </a:br>
            <a:r>
              <a:rPr lang="cs-CZ" sz="3600" dirty="0">
                <a:solidFill>
                  <a:srgbClr val="FF0000"/>
                </a:solidFill>
              </a:rPr>
              <a:t>Zkušenosti z online výuky </a:t>
            </a:r>
            <a:br>
              <a:rPr lang="cs-CZ" sz="3600" dirty="0">
                <a:solidFill>
                  <a:srgbClr val="FF0000"/>
                </a:solidFill>
              </a:rPr>
            </a:br>
            <a:r>
              <a:rPr lang="cs-CZ" sz="3600" dirty="0">
                <a:solidFill>
                  <a:srgbClr val="FF0000"/>
                </a:solidFill>
              </a:rPr>
              <a:t>v Microsoft </a:t>
            </a:r>
            <a:r>
              <a:rPr lang="cs-CZ" sz="3600" dirty="0" err="1">
                <a:solidFill>
                  <a:srgbClr val="FF0000"/>
                </a:solidFill>
              </a:rPr>
              <a:t>Teams</a:t>
            </a:r>
            <a:endParaRPr lang="cs-CZ" sz="3200" b="0" dirty="0"/>
          </a:p>
        </p:txBody>
      </p:sp>
      <p:sp>
        <p:nvSpPr>
          <p:cNvPr id="3078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3200" b="0" dirty="0"/>
              <a:t>doc. Ing. Tomáš Kubálek, CSc.</a:t>
            </a:r>
          </a:p>
          <a:p>
            <a:r>
              <a:rPr lang="cs-CZ" sz="3200" b="0" noProof="1">
                <a:hlinkClick r:id="rId3"/>
              </a:rPr>
              <a:t>tomas.kubalek@expinit.com</a:t>
            </a:r>
            <a:r>
              <a:rPr lang="cs-CZ" sz="3200" b="0" noProof="1"/>
              <a:t> </a:t>
            </a:r>
            <a:endParaRPr lang="cs-CZ" sz="3200" b="0" dirty="0"/>
          </a:p>
        </p:txBody>
      </p:sp>
      <p:pic>
        <p:nvPicPr>
          <p:cNvPr id="3079" name="Picture 6" descr="kubalek_C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4"/>
          <a:stretch>
            <a:fillRect/>
          </a:stretch>
        </p:blipFill>
        <p:spPr bwMode="auto">
          <a:xfrm>
            <a:off x="7019925" y="4508500"/>
            <a:ext cx="136842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A11FB-7F7D-4639-AD09-F7006746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Rekapitulace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8DC274-C884-4B5F-B393-5FAED6B2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8"/>
            <a:ext cx="5688756" cy="4480399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postavení ve schůzce</a:t>
            </a:r>
          </a:p>
          <a:p>
            <a:pPr lvl="1"/>
            <a:r>
              <a:rPr lang="cs-CZ" dirty="0"/>
              <a:t>organizátor</a:t>
            </a:r>
          </a:p>
          <a:p>
            <a:pPr lvl="2"/>
            <a:r>
              <a:rPr lang="cs-CZ" dirty="0"/>
              <a:t>nelze odebrat roli</a:t>
            </a:r>
          </a:p>
          <a:p>
            <a:pPr lvl="2"/>
            <a:r>
              <a:rPr lang="cs-CZ" dirty="0"/>
              <a:t>nelze ztlumit</a:t>
            </a:r>
          </a:p>
          <a:p>
            <a:pPr lvl="1"/>
            <a:r>
              <a:rPr lang="cs-CZ" dirty="0"/>
              <a:t>prezentující</a:t>
            </a:r>
          </a:p>
          <a:p>
            <a:pPr lvl="2"/>
            <a:r>
              <a:rPr lang="cs-CZ" dirty="0"/>
              <a:t>může převzít kontrolu prezentace</a:t>
            </a:r>
          </a:p>
          <a:p>
            <a:pPr lvl="2"/>
            <a:r>
              <a:rPr lang="cs-CZ" dirty="0"/>
              <a:t>může sdílet obsah</a:t>
            </a:r>
          </a:p>
          <a:p>
            <a:pPr lvl="2"/>
            <a:r>
              <a:rPr lang="cs-CZ" dirty="0"/>
              <a:t>může zaznamenávat</a:t>
            </a:r>
          </a:p>
          <a:p>
            <a:pPr lvl="2"/>
            <a:r>
              <a:rPr lang="cs-CZ" dirty="0"/>
              <a:t>může ztlumit účastníky (nikoliv organizátora)</a:t>
            </a:r>
          </a:p>
          <a:p>
            <a:pPr lvl="3"/>
            <a:r>
              <a:rPr lang="cs-CZ" dirty="0"/>
              <a:t>jednotlivé či všechny</a:t>
            </a:r>
          </a:p>
          <a:p>
            <a:pPr lvl="2"/>
            <a:r>
              <a:rPr lang="cs-CZ" dirty="0"/>
              <a:t>může měnit role (nikoliv organizátora)</a:t>
            </a:r>
          </a:p>
          <a:p>
            <a:pPr lvl="2"/>
            <a:r>
              <a:rPr lang="cs-CZ" dirty="0"/>
              <a:t>může odebrat uživatele ze schůzky</a:t>
            </a:r>
          </a:p>
          <a:p>
            <a:pPr lvl="1"/>
            <a:r>
              <a:rPr lang="cs-CZ" dirty="0"/>
              <a:t>účastník</a:t>
            </a:r>
          </a:p>
          <a:p>
            <a:r>
              <a:rPr lang="cs-CZ" dirty="0"/>
              <a:t>dle přihlášení</a:t>
            </a:r>
          </a:p>
          <a:p>
            <a:pPr lvl="1"/>
            <a:r>
              <a:rPr lang="cs-CZ" dirty="0"/>
              <a:t>V organizaci</a:t>
            </a:r>
          </a:p>
          <a:p>
            <a:pPr lvl="1"/>
            <a:r>
              <a:rPr lang="cs-CZ" dirty="0"/>
              <a:t>Mimo vaši organizaci</a:t>
            </a:r>
          </a:p>
          <a:p>
            <a:pPr lvl="1"/>
            <a:r>
              <a:rPr lang="cs-CZ" dirty="0"/>
              <a:t>Host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CF517C-3BA8-4D10-AFDE-E635A3F139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8B6D073-4422-4E44-A987-354AAFA21D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B9D751E-F5BD-40AF-A2AF-ACD5053EE33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28AE54E-3FDF-4A41-A58D-3ECAD3D6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484" y="881688"/>
            <a:ext cx="2896004" cy="574437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5F16518-4A4D-448C-BEB6-DDD6B79C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774" y="5196982"/>
            <a:ext cx="1943371" cy="14003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B4DA921-BB3A-46F7-8998-41F349F46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9" y="6037737"/>
            <a:ext cx="3292189" cy="60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440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0014D552-0C5F-4C32-A92D-7F13C6CB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Realizace zpětné vazby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AC82592-BFF9-4D39-948A-B74E5064A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8493EBD-2FBC-48CF-AB93-8AC44E69DA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0C704A9-5832-45CF-8D57-546F76A2781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D250ED4-7FDF-4A10-8F0A-72A7F965E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9" y="1557336"/>
            <a:ext cx="2612444" cy="425757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073826D-7BC0-4883-921B-5EF8D5D06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581342"/>
            <a:ext cx="2160240" cy="41943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78F013F-E2F5-4E67-989A-3F8B1E62A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8" y="6021288"/>
            <a:ext cx="8460432" cy="57234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E1FAD8F-A481-4378-AA5D-2D8FD10A2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8295" y="1566464"/>
            <a:ext cx="3817981" cy="307746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8581170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9417F4-454E-440E-B72F-AAF82237D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2"/>
          <a:lstStyle/>
          <a:p>
            <a:r>
              <a:rPr lang="cs-CZ" dirty="0"/>
              <a:t>8 Zadání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77E5EB-BFEA-48E9-9732-AE518EA87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8"/>
            <a:ext cx="5112692" cy="5184775"/>
          </a:xfrm>
        </p:spPr>
        <p:txBody>
          <a:bodyPr numCol="1">
            <a:normAutofit fontScale="77500" lnSpcReduction="20000"/>
          </a:bodyPr>
          <a:lstStyle/>
          <a:p>
            <a:r>
              <a:rPr lang="cs-CZ" dirty="0"/>
              <a:t>zakládá T. Kubálek – správce IT</a:t>
            </a:r>
          </a:p>
          <a:p>
            <a:r>
              <a:rPr lang="cs-CZ" dirty="0"/>
              <a:t>studenti 3.A</a:t>
            </a:r>
          </a:p>
          <a:p>
            <a:pPr lvl="1"/>
            <a:r>
              <a:rPr lang="cs-CZ" dirty="0"/>
              <a:t>Marie Sladká</a:t>
            </a:r>
          </a:p>
          <a:p>
            <a:pPr lvl="1"/>
            <a:r>
              <a:rPr lang="cs-CZ" dirty="0"/>
              <a:t>Miloš Adamec</a:t>
            </a:r>
          </a:p>
          <a:p>
            <a:r>
              <a:rPr lang="cs-CZ" dirty="0"/>
              <a:t>učitelé</a:t>
            </a:r>
          </a:p>
          <a:p>
            <a:pPr lvl="1"/>
            <a:r>
              <a:rPr lang="cs-CZ" dirty="0"/>
              <a:t>Eva Kolínská - Informatika</a:t>
            </a:r>
          </a:p>
          <a:p>
            <a:pPr lvl="1"/>
            <a:r>
              <a:rPr lang="cs-CZ" dirty="0"/>
              <a:t>Petr Novák – Zeměpis</a:t>
            </a:r>
          </a:p>
          <a:p>
            <a:r>
              <a:rPr lang="cs-CZ" dirty="0"/>
              <a:t>Připojit se k týmu nebo vytvořit nový</a:t>
            </a:r>
          </a:p>
          <a:p>
            <a:r>
              <a:rPr lang="cs-CZ" dirty="0"/>
              <a:t>Vytvořit tým</a:t>
            </a:r>
          </a:p>
          <a:p>
            <a:r>
              <a:rPr lang="cs-CZ" dirty="0"/>
              <a:t>Třída</a:t>
            </a:r>
          </a:p>
          <a:p>
            <a:pPr lvl="1"/>
            <a:r>
              <a:rPr lang="cs-CZ" dirty="0"/>
              <a:t>tým Třída mají k dispozici pouze uživatelé s licencí učitele</a:t>
            </a:r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2D2A721-0064-4B39-B014-4FB2A19E99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BA22874-B536-49B9-9AFE-762422518C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101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522303-A373-49CD-8769-DEBCC2EC4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607" y="1628800"/>
            <a:ext cx="3258004" cy="20386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D3614C5-9369-4F7D-8E45-6B27B1484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269" y="4178429"/>
            <a:ext cx="3274441" cy="186684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Zástupný symbol pro datum 5">
            <a:extLst>
              <a:ext uri="{FF2B5EF4-FFF2-40B4-BE49-F238E27FC236}">
                <a16:creationId xmlns:a16="http://schemas.microsoft.com/office/drawing/2014/main" id="{A871A660-A2AC-4653-977A-73A6429FD5D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3189928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0475E4-0626-4E1B-8C84-008AB1481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8.1 Výukové materiály</a:t>
            </a:r>
            <a:br>
              <a:rPr lang="cs-CZ" dirty="0"/>
            </a:br>
            <a:r>
              <a:rPr lang="cs-CZ" dirty="0"/>
              <a:t>Nahrát výukové materiály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1BC6F0-B5F8-44F3-9F25-48A00350B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Soubory, dílčí složka Výukové materiály</a:t>
            </a:r>
          </a:p>
          <a:p>
            <a:pPr lvl="1"/>
            <a:r>
              <a:rPr lang="cs-CZ" dirty="0"/>
              <a:t>týmový web 3.A Informatika</a:t>
            </a:r>
          </a:p>
          <a:p>
            <a:pPr lvl="1"/>
            <a:r>
              <a:rPr lang="cs-CZ" dirty="0"/>
              <a:t>knihovna dokumentů Výukové materiály</a:t>
            </a:r>
          </a:p>
          <a:p>
            <a:pPr lvl="1"/>
            <a:r>
              <a:rPr lang="cs-CZ" dirty="0"/>
              <a:t>učitel úpravy, studenti čtení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1CD1D0-456B-4E0A-805A-24A9128132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9E749BD-EC69-4F36-8C76-EA776183F7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102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F570E60-CF85-4892-B04C-40C59398E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38" y="4005064"/>
            <a:ext cx="8158749" cy="100599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Zástupný symbol pro datum 5">
            <a:extLst>
              <a:ext uri="{FF2B5EF4-FFF2-40B4-BE49-F238E27FC236}">
                <a16:creationId xmlns:a16="http://schemas.microsoft.com/office/drawing/2014/main" id="{710EE4F4-BD9B-4824-975A-C2823CBE0890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9907357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38EB01-1FBC-4E7D-8FFC-902E9F508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8.2 Poznámkový blok předmětu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AA3C62-2EBF-4DE6-B43B-95D98405C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9"/>
            <a:ext cx="4608636" cy="281123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Nastavit poznámkový </a:t>
            </a:r>
            <a:br>
              <a:rPr lang="cs-CZ" dirty="0"/>
            </a:br>
            <a:r>
              <a:rPr lang="cs-CZ" dirty="0"/>
              <a:t>blok předmětu</a:t>
            </a:r>
          </a:p>
          <a:p>
            <a:r>
              <a:rPr lang="cs-CZ" dirty="0"/>
              <a:t>Prázdný poznámkový blok</a:t>
            </a:r>
          </a:p>
          <a:p>
            <a:r>
              <a:rPr lang="cs-CZ" dirty="0"/>
              <a:t>Další</a:t>
            </a:r>
          </a:p>
          <a:p>
            <a:r>
              <a:rPr lang="cs-CZ" dirty="0"/>
              <a:t>Vytvořit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727F0F9-D918-4CBD-8C8A-5020919642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15E2CA3-55A9-44E7-92A3-93FDB2514A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103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B7B5D99-EE44-4878-AD4B-D7B9A1F02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890" y="1562674"/>
            <a:ext cx="2556523" cy="225352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D68FF37-09DF-42F7-B3C8-2B52DE6C9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922" y="3978170"/>
            <a:ext cx="4403155" cy="26343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9958689-3072-4450-84D9-23D1EEA0F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45" y="4238941"/>
            <a:ext cx="3579661" cy="237354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6F972D9-C295-4C9A-9580-66BD6478C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902" y="5555342"/>
            <a:ext cx="1984802" cy="11804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Zástupný symbol pro datum 5">
            <a:extLst>
              <a:ext uri="{FF2B5EF4-FFF2-40B4-BE49-F238E27FC236}">
                <a16:creationId xmlns:a16="http://schemas.microsoft.com/office/drawing/2014/main" id="{2A4453AD-10C6-4222-9215-688B976B8E1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83073353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7F4EB9-2DB0-40F5-B927-C1EA6984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poznámkového bloku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92A41C-03DA-4A95-BE3D-1AD28A982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Vítejte</a:t>
            </a:r>
          </a:p>
          <a:p>
            <a:r>
              <a:rPr lang="cs-CZ" dirty="0"/>
              <a:t>Prostor pro spolupráci</a:t>
            </a:r>
          </a:p>
          <a:p>
            <a:pPr lvl="1"/>
            <a:r>
              <a:rPr lang="cs-CZ" dirty="0"/>
              <a:t>učitel – úpravy, studenti - úpravy</a:t>
            </a:r>
          </a:p>
          <a:p>
            <a:r>
              <a:rPr lang="cs-CZ" dirty="0"/>
              <a:t>Knihovna obsahu </a:t>
            </a:r>
          </a:p>
          <a:p>
            <a:pPr lvl="1"/>
            <a:r>
              <a:rPr lang="cs-CZ" dirty="0"/>
              <a:t>učitel – úpravy , studenti - čtení</a:t>
            </a:r>
          </a:p>
          <a:p>
            <a:r>
              <a:rPr lang="cs-CZ" dirty="0"/>
              <a:t>Poznámkové bloky studentů</a:t>
            </a:r>
          </a:p>
          <a:p>
            <a:pPr lvl="1"/>
            <a:r>
              <a:rPr lang="cs-CZ" dirty="0"/>
              <a:t>učitel – úpravy, student – úpravy své složky</a:t>
            </a:r>
          </a:p>
          <a:p>
            <a:pPr lvl="2"/>
            <a:r>
              <a:rPr lang="cs-CZ" dirty="0"/>
              <a:t>Marie Sladká</a:t>
            </a:r>
          </a:p>
          <a:p>
            <a:pPr lvl="2"/>
            <a:r>
              <a:rPr lang="cs-CZ" dirty="0"/>
              <a:t>Miloš Adamec</a:t>
            </a:r>
          </a:p>
          <a:p>
            <a:pPr lvl="1"/>
            <a:r>
              <a:rPr lang="cs-CZ" dirty="0"/>
              <a:t>dílčí složky dle vytvoření</a:t>
            </a:r>
          </a:p>
          <a:p>
            <a:r>
              <a:rPr lang="cs-CZ" dirty="0"/>
              <a:t>alternativně dostupné z </a:t>
            </a:r>
            <a:r>
              <a:rPr lang="cs-CZ" dirty="0" err="1"/>
              <a:t>Class</a:t>
            </a:r>
            <a:r>
              <a:rPr lang="cs-CZ" dirty="0"/>
              <a:t> Notebook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F2F605D-FA8E-4BA2-BBAD-BC3631693D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03C605-E75F-4E1C-86C0-1D19611A25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A1767E8-645E-4F57-A5DC-ED70585304D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1788704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7B364C-0B2E-47AF-9B0D-F341E65F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B6F91D-E9A3-4C33-B7F6-1A9FC7F80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druhy</a:t>
            </a:r>
          </a:p>
          <a:p>
            <a:pPr lvl="1"/>
            <a:r>
              <a:rPr lang="cs-CZ" dirty="0"/>
              <a:t>Kvíz (Microsoft </a:t>
            </a:r>
            <a:r>
              <a:rPr lang="cs-CZ" dirty="0" err="1"/>
              <a:t>Forms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Zadání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23C8E7F-4E20-49E8-9E86-EDC096BDE6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D12D336-AD25-47F1-955A-E254D9D932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105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65826B8-F2B3-4A74-B206-29D372605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629" y="596861"/>
            <a:ext cx="1143160" cy="5620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EDD2A74-B474-416D-B510-B0086F203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305" y="1319022"/>
            <a:ext cx="1667108" cy="11241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Zástupný symbol pro datum 5">
            <a:extLst>
              <a:ext uri="{FF2B5EF4-FFF2-40B4-BE49-F238E27FC236}">
                <a16:creationId xmlns:a16="http://schemas.microsoft.com/office/drawing/2014/main" id="{5C40B6B0-B2B0-4706-9E27-2706ADC9028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18287957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71F66D-DFE8-4182-A48F-8986DF244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8.3 Kvíz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3E4DA0-77F0-4DDF-8B73-C03292E28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Vytvořit, Kvíz, Nový formulář</a:t>
            </a:r>
          </a:p>
          <a:p>
            <a:r>
              <a:rPr lang="cs-CZ" dirty="0"/>
              <a:t>Nový kvíz</a:t>
            </a:r>
          </a:p>
          <a:p>
            <a:r>
              <a:rPr lang="cs-CZ" dirty="0"/>
              <a:t>Office 365</a:t>
            </a:r>
          </a:p>
          <a:p>
            <a:r>
              <a:rPr lang="cs-CZ" dirty="0"/>
              <a:t>Přidat nový</a:t>
            </a:r>
          </a:p>
          <a:p>
            <a:pPr lvl="1"/>
            <a:r>
              <a:rPr lang="cs-CZ" dirty="0"/>
              <a:t>Kde je datové </a:t>
            </a:r>
            <a:br>
              <a:rPr lang="cs-CZ" dirty="0"/>
            </a:br>
            <a:r>
              <a:rPr lang="cs-CZ" dirty="0"/>
              <a:t>centrum pro ČR?</a:t>
            </a:r>
          </a:p>
          <a:p>
            <a:pPr lvl="2"/>
            <a:r>
              <a:rPr lang="cs-CZ" dirty="0"/>
              <a:t>Volba</a:t>
            </a:r>
          </a:p>
          <a:p>
            <a:pPr lvl="3"/>
            <a:r>
              <a:rPr lang="cs-CZ" dirty="0"/>
              <a:t>Praha</a:t>
            </a:r>
          </a:p>
          <a:p>
            <a:pPr lvl="3"/>
            <a:r>
              <a:rPr lang="cs-CZ" dirty="0"/>
              <a:t>Dublin</a:t>
            </a:r>
          </a:p>
          <a:p>
            <a:pPr lvl="2"/>
            <a:r>
              <a:rPr lang="cs-CZ" dirty="0"/>
              <a:t>Body: 1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DA06B22-DF3A-408B-91E6-6331DD1307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B347BF9-8839-49E0-8458-BBABD3E560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106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372B3B4-BC56-4F09-AD93-029BC4129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2272424"/>
            <a:ext cx="4463875" cy="403689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Zástupný symbol pro datum 5">
            <a:extLst>
              <a:ext uri="{FF2B5EF4-FFF2-40B4-BE49-F238E27FC236}">
                <a16:creationId xmlns:a16="http://schemas.microsoft.com/office/drawing/2014/main" id="{B7BFA174-849D-490B-8490-410CBBD1E8C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383492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83F9CD-748E-4033-80B2-A0E2C1FD2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Druhá otázka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90F0F9-68F6-4C5C-8EB2-4A6C021DA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8709025" cy="5184775"/>
          </a:xfrm>
        </p:spPr>
        <p:txBody>
          <a:bodyPr/>
          <a:lstStyle/>
          <a:p>
            <a:r>
              <a:rPr lang="cs-CZ" dirty="0"/>
              <a:t>Text</a:t>
            </a:r>
          </a:p>
          <a:p>
            <a:r>
              <a:rPr lang="cs-CZ" dirty="0"/>
              <a:t>Název aplikace pro týmovou spolupráci</a:t>
            </a:r>
          </a:p>
          <a:p>
            <a:r>
              <a:rPr lang="cs-CZ" dirty="0"/>
              <a:t>Správné odpovědi:</a:t>
            </a:r>
          </a:p>
          <a:p>
            <a:pPr lvl="1"/>
            <a:r>
              <a:rPr lang="cs-CZ" dirty="0" err="1"/>
              <a:t>Teams</a:t>
            </a:r>
            <a:endParaRPr lang="cs-CZ" dirty="0"/>
          </a:p>
          <a:p>
            <a:pPr lvl="1"/>
            <a:r>
              <a:rPr lang="cs-CZ" dirty="0"/>
              <a:t>Microsoft </a:t>
            </a:r>
            <a:r>
              <a:rPr lang="cs-CZ" dirty="0" err="1"/>
              <a:t>Teams</a:t>
            </a:r>
            <a:endParaRPr lang="cs-CZ" dirty="0"/>
          </a:p>
          <a:p>
            <a:r>
              <a:rPr lang="cs-CZ" dirty="0"/>
              <a:t>Body: 1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123FE54-4D26-4C8D-B000-742A20447D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A12FC6C-BB89-4538-81C8-34BC66715F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107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FC8F3D2-74D4-4721-B1E7-0DEFD12F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727" y="3717032"/>
            <a:ext cx="5202885" cy="249892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Zástupný symbol pro datum 5">
            <a:extLst>
              <a:ext uri="{FF2B5EF4-FFF2-40B4-BE49-F238E27FC236}">
                <a16:creationId xmlns:a16="http://schemas.microsoft.com/office/drawing/2014/main" id="{1495DB3F-26C5-4BCF-8F90-5A7D414FF16D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17334072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BB605-0819-40A5-824B-5259F64C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Třetí otázka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1AE200-F6A9-4ED4-9140-B907A7E8A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Seřaďte sestupně dle rozsahu objekty </a:t>
            </a:r>
            <a:r>
              <a:rPr lang="cs-CZ" dirty="0" err="1"/>
              <a:t>Teams</a:t>
            </a:r>
            <a:endParaRPr lang="cs-CZ" dirty="0"/>
          </a:p>
          <a:p>
            <a:pPr lvl="1"/>
            <a:r>
              <a:rPr lang="cs-CZ" dirty="0"/>
              <a:t>tým</a:t>
            </a:r>
          </a:p>
          <a:p>
            <a:pPr lvl="1"/>
            <a:r>
              <a:rPr lang="cs-CZ" dirty="0"/>
              <a:t>kanál</a:t>
            </a:r>
          </a:p>
          <a:p>
            <a:pPr lvl="1"/>
            <a:r>
              <a:rPr lang="cs-CZ" dirty="0"/>
              <a:t>příspěvek</a:t>
            </a:r>
          </a:p>
          <a:p>
            <a:r>
              <a:rPr lang="cs-CZ" dirty="0"/>
              <a:t>Body: 1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C3EE34D-20B7-49F0-88C3-FB4A48B54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7FA9B14-62F3-4A89-A81E-A1DD627842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108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82E0E6F-5E44-49AF-878D-739E60645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420888"/>
            <a:ext cx="6185108" cy="374441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Zástupný symbol pro datum 5">
            <a:extLst>
              <a:ext uri="{FF2B5EF4-FFF2-40B4-BE49-F238E27FC236}">
                <a16:creationId xmlns:a16="http://schemas.microsoft.com/office/drawing/2014/main" id="{5BD31CCB-1EEE-4F8F-B392-A8A7B356ABB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93430604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5D5522-F9FD-4DB5-AC7B-6023929E1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Kvíz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161A9-7CB7-454A-B8CC-ED73D30EC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Vytvořit, Kvíz, Office 365</a:t>
            </a:r>
          </a:p>
          <a:p>
            <a:r>
              <a:rPr lang="cs-CZ" dirty="0"/>
              <a:t>Další</a:t>
            </a:r>
          </a:p>
          <a:p>
            <a:r>
              <a:rPr lang="cs-CZ" dirty="0"/>
              <a:t>Pokyny: Vyplňte kvíz</a:t>
            </a:r>
          </a:p>
          <a:p>
            <a:r>
              <a:rPr lang="cs-CZ" dirty="0"/>
              <a:t>Zadat</a:t>
            </a:r>
          </a:p>
          <a:p>
            <a:r>
              <a:rPr lang="cs-CZ" dirty="0"/>
              <a:t>Student</a:t>
            </a:r>
          </a:p>
          <a:p>
            <a:pPr lvl="1"/>
            <a:r>
              <a:rPr lang="cs-CZ" dirty="0"/>
              <a:t>Zadání</a:t>
            </a:r>
          </a:p>
          <a:p>
            <a:pPr lvl="1"/>
            <a:r>
              <a:rPr lang="cs-CZ" dirty="0"/>
              <a:t>Office 365</a:t>
            </a:r>
          </a:p>
          <a:p>
            <a:pPr lvl="1"/>
            <a:r>
              <a:rPr lang="cs-CZ" dirty="0"/>
              <a:t>Moje práce</a:t>
            </a:r>
          </a:p>
          <a:p>
            <a:pPr lvl="2"/>
            <a:r>
              <a:rPr lang="cs-CZ" dirty="0"/>
              <a:t>tým, příspěvek, kanál</a:t>
            </a:r>
          </a:p>
          <a:p>
            <a:pPr lvl="2"/>
            <a:r>
              <a:rPr lang="cs-CZ" dirty="0"/>
              <a:t>Odeslat</a:t>
            </a:r>
          </a:p>
          <a:p>
            <a:pPr lvl="2"/>
            <a:r>
              <a:rPr lang="cs-CZ" dirty="0"/>
              <a:t>Zobrazit výsledky</a:t>
            </a:r>
          </a:p>
          <a:p>
            <a:pPr lvl="2"/>
            <a:r>
              <a:rPr lang="cs-CZ" dirty="0"/>
              <a:t>Zavřít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A017061-6265-4425-AFF5-695044031B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21C14DA-D8DC-49FE-A6E5-1E64BD6E7F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109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164E2DA-0C61-46C5-9950-0226A9DE7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807" y="566739"/>
            <a:ext cx="3736411" cy="20701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77DE6F8-D810-48B1-9B00-9B024DCC5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807" y="2798839"/>
            <a:ext cx="3764805" cy="33472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4524943-ECE4-44B7-AB4D-CC2DC8981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894" y="3645024"/>
            <a:ext cx="2338600" cy="12446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Zástupný symbol pro datum 5">
            <a:extLst>
              <a:ext uri="{FF2B5EF4-FFF2-40B4-BE49-F238E27FC236}">
                <a16:creationId xmlns:a16="http://schemas.microsoft.com/office/drawing/2014/main" id="{1C5D4ABB-D71C-4DB9-94C2-8C70E2A9A93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795916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83DDC-9D96-48CE-AE27-17EB9270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1.3 Tlumení hlasu uživatelů schůzky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867B1B-0D12-4DF6-912C-31A5BBD46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1. – 5. uživatel</a:t>
            </a:r>
            <a:r>
              <a:rPr lang="cs-CZ" dirty="0"/>
              <a:t> nemá ztlumený mikrofon</a:t>
            </a:r>
          </a:p>
          <a:p>
            <a:r>
              <a:rPr lang="cs-CZ" b="1" dirty="0"/>
              <a:t>6. a další uživatel</a:t>
            </a:r>
            <a:r>
              <a:rPr lang="cs-CZ" dirty="0"/>
              <a:t> má ztlumený mikrofon</a:t>
            </a:r>
          </a:p>
          <a:p>
            <a:r>
              <a:rPr lang="cs-CZ" b="1" dirty="0"/>
              <a:t>prezentující</a:t>
            </a:r>
            <a:r>
              <a:rPr lang="cs-CZ" dirty="0"/>
              <a:t> může</a:t>
            </a:r>
          </a:p>
          <a:p>
            <a:pPr lvl="1"/>
            <a:r>
              <a:rPr lang="cs-CZ" dirty="0"/>
              <a:t>ztlumit jednotlivého uživatele</a:t>
            </a:r>
          </a:p>
          <a:p>
            <a:pPr lvl="1"/>
            <a:r>
              <a:rPr lang="cs-CZ" dirty="0"/>
              <a:t>Ztlumit všechny</a:t>
            </a:r>
          </a:p>
          <a:p>
            <a:pPr lvl="1"/>
            <a:r>
              <a:rPr lang="cs-CZ" dirty="0"/>
              <a:t>nemůže zrušit ztlumení uživatelů</a:t>
            </a:r>
          </a:p>
          <a:p>
            <a:r>
              <a:rPr lang="cs-CZ" b="1" dirty="0"/>
              <a:t>zrušit ztlumení</a:t>
            </a:r>
            <a:r>
              <a:rPr lang="cs-CZ" dirty="0"/>
              <a:t> musí provést každý účastník sám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DC69CB-4B69-44D6-AD77-9AAE7B383D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CCD8CF3-5809-4D02-849D-98F46884BE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8137EFF9-7E47-4BDC-AA88-7949A62A2D2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96766462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7F27F4-B5B1-4B67-9125-AF8E8601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Korekce učitelem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336DE8-27B9-4EF3-932B-FC9733B3D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ad 3: Příspěvky jsou v kanálu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vracení korigovaného kvízu</a:t>
            </a:r>
          </a:p>
          <a:p>
            <a:r>
              <a:rPr lang="cs-CZ" dirty="0"/>
              <a:t>Student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EE83DB-F42F-4FD6-9AA3-15D62757B0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698007-49EE-47AC-A83D-827DC01125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110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51547B-8CF1-48D2-9A01-1D5530753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49" y="2204864"/>
            <a:ext cx="7535327" cy="174331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AF262EB-5171-4D61-ACDA-16A90625D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421" y="4595708"/>
            <a:ext cx="3515993" cy="20616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7DBC10-B078-44DF-9529-5C2F0B7B4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86" y="5338521"/>
            <a:ext cx="6491557" cy="57606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Zástupný symbol pro datum 5">
            <a:extLst>
              <a:ext uri="{FF2B5EF4-FFF2-40B4-BE49-F238E27FC236}">
                <a16:creationId xmlns:a16="http://schemas.microsoft.com/office/drawing/2014/main" id="{D6E40EDA-AA2D-4314-8C71-74C5D069C58C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6471281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998598-1E80-4F73-9E43-CFE9930FA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8.4 Odevzdání souborů</a:t>
            </a:r>
            <a:br>
              <a:rPr lang="cs-CZ" dirty="0"/>
            </a:br>
            <a:r>
              <a:rPr lang="cs-CZ" dirty="0"/>
              <a:t>Sada hodnotících kritérií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98BCD8-47AD-4BA2-B45C-7F68C7387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8709025" cy="136098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Nová sada hodnotících kritérií</a:t>
            </a:r>
          </a:p>
          <a:p>
            <a:r>
              <a:rPr lang="cs-CZ" dirty="0"/>
              <a:t>Název: Komplexní bodová sada</a:t>
            </a:r>
          </a:p>
          <a:p>
            <a:r>
              <a:rPr lang="cs-CZ" dirty="0"/>
              <a:t>Body: Ano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100F6B-E456-4621-97C1-D34AA3368F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04ED6E4-405D-4223-A915-6C92FC9C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111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3C9622-4FA6-4EEC-A69F-361FD2336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53" y="2898883"/>
            <a:ext cx="7452320" cy="37783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Zástupný symbol pro datum 5">
            <a:extLst>
              <a:ext uri="{FF2B5EF4-FFF2-40B4-BE49-F238E27FC236}">
                <a16:creationId xmlns:a16="http://schemas.microsoft.com/office/drawing/2014/main" id="{C6D9AF94-C577-4E7F-A6F2-C9BECA9D0AC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7225662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15DD4D-6AAE-4049-8CFF-44E9218D0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Zadání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915EC3A-5B72-45D8-8F58-B35A6E986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Uložit</a:t>
            </a:r>
          </a:p>
          <a:p>
            <a:r>
              <a:rPr lang="cs-CZ" dirty="0"/>
              <a:t>Zadat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F2363F6-58FB-42D7-9FAE-CBFE1E6BF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5C02A9-2A99-448D-95C3-BBA12D989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112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04B5F95-89E0-4D66-84EF-6FC7021A7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569" y="566739"/>
            <a:ext cx="6772843" cy="28120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888649F-1864-4E04-8262-0DA9D15E1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463894"/>
            <a:ext cx="3575469" cy="3193152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B0089726-5C9B-4455-A368-C1CF6CDE2830}"/>
              </a:ext>
            </a:extLst>
          </p:cNvPr>
          <p:cNvCxnSpPr/>
          <p:nvPr/>
        </p:nvCxnSpPr>
        <p:spPr bwMode="auto">
          <a:xfrm>
            <a:off x="4533900" y="3284984"/>
            <a:ext cx="0" cy="255769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9" name="Zástupný symbol pro datum 5">
            <a:extLst>
              <a:ext uri="{FF2B5EF4-FFF2-40B4-BE49-F238E27FC236}">
                <a16:creationId xmlns:a16="http://schemas.microsoft.com/office/drawing/2014/main" id="{658E0692-E5E3-488E-8847-978F4035AD4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19122073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3C9E36-5F50-4DC2-A2D7-15999630E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3F25FA-5FEA-42AC-BCB8-D0BE219E0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3196709"/>
            <a:ext cx="3312492" cy="3545404"/>
          </a:xfrm>
        </p:spPr>
        <p:txBody>
          <a:bodyPr>
            <a:normAutofit/>
          </a:bodyPr>
          <a:lstStyle/>
          <a:p>
            <a:r>
              <a:rPr lang="cs-CZ" dirty="0"/>
              <a:t>Přidat práci</a:t>
            </a:r>
          </a:p>
          <a:p>
            <a:r>
              <a:rPr lang="cs-CZ" dirty="0"/>
              <a:t>Nový soubor</a:t>
            </a:r>
          </a:p>
          <a:p>
            <a:r>
              <a:rPr lang="cs-CZ" dirty="0"/>
              <a:t>Word</a:t>
            </a:r>
          </a:p>
          <a:p>
            <a:r>
              <a:rPr lang="cs-CZ" dirty="0"/>
              <a:t>Cloud</a:t>
            </a:r>
          </a:p>
          <a:p>
            <a:r>
              <a:rPr lang="cs-CZ" dirty="0"/>
              <a:t>Odevzdat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F212835-6140-425A-8B90-688F24EC20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D93DA9C-10AB-4468-ACA0-396D682DA9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113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C471E80-580F-4394-899E-9666A4ADD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572" y="487308"/>
            <a:ext cx="3372321" cy="7811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55E09D-C359-439E-9F89-08A7BE8FC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07" y="1558098"/>
            <a:ext cx="7878274" cy="14956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6E0A777-989F-4C65-9C27-77689C536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417" y="5143467"/>
            <a:ext cx="5936309" cy="131276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EA01CA9-6FEE-4CAD-95A7-F9F00BC64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3196710"/>
            <a:ext cx="4574713" cy="228735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Zástupný symbol pro datum 5">
            <a:extLst>
              <a:ext uri="{FF2B5EF4-FFF2-40B4-BE49-F238E27FC236}">
                <a16:creationId xmlns:a16="http://schemas.microsoft.com/office/drawing/2014/main" id="{D5F2D6E5-D724-441A-8727-E6FEBCA3AEE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17349753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0D02E-82CC-45F3-A445-2F48ACDF0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Učitel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30E695-6ACC-4E91-9C92-BA935B8FD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9"/>
            <a:ext cx="4896667" cy="2159694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Upravit dokument</a:t>
            </a:r>
          </a:p>
          <a:p>
            <a:r>
              <a:rPr lang="cs-CZ" dirty="0"/>
              <a:t>Věcná správnost</a:t>
            </a:r>
          </a:p>
          <a:p>
            <a:pPr lvl="1"/>
            <a:r>
              <a:rPr lang="cs-CZ" dirty="0"/>
              <a:t>přibližné (3) – lépe podrobněji</a:t>
            </a:r>
          </a:p>
          <a:p>
            <a:pPr lvl="1"/>
            <a:r>
              <a:rPr lang="cs-CZ" dirty="0"/>
              <a:t>bez chyb (4) – žádné pravopisné chyby</a:t>
            </a:r>
          </a:p>
          <a:p>
            <a:r>
              <a:rPr lang="cs-CZ" dirty="0"/>
              <a:t>Hotovo</a:t>
            </a:r>
          </a:p>
          <a:p>
            <a:r>
              <a:rPr lang="cs-CZ" dirty="0"/>
              <a:t>7 z 8, tj. 100/8*7 = 87,5 = 88 bodů</a:t>
            </a:r>
          </a:p>
          <a:p>
            <a:r>
              <a:rPr lang="cs-CZ" dirty="0"/>
              <a:t>Vrátit (Publikovat)</a:t>
            </a:r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E554E5-EA72-4147-BD8C-D85A6B457B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FE0FEA-C6CC-4874-B2FA-8BB7C49DF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114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027E79-1580-4BDB-AA79-8C8C4F2FC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797" y="463550"/>
            <a:ext cx="3747250" cy="8286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2890FDC-7A39-4C76-903F-C96F76497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221" y="1524594"/>
            <a:ext cx="3724826" cy="168493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BAFA350-EE7E-4010-9B53-27ADC1188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797" y="3383158"/>
            <a:ext cx="3461376" cy="281110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BBAAD83-FC66-4A8F-B53D-D50F6A975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7" y="3720743"/>
            <a:ext cx="1224136" cy="289993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DB79561-6488-4EC6-9783-7E99AE76B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3717034"/>
            <a:ext cx="1224136" cy="289993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C607EEB-036F-4019-89BC-7B17096A7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813" y="3717033"/>
            <a:ext cx="1315142" cy="289993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001602E-7C33-4CD2-849A-711B3C510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7167" y="5945033"/>
            <a:ext cx="2249092" cy="68450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Zástupný symbol pro datum 5">
            <a:extLst>
              <a:ext uri="{FF2B5EF4-FFF2-40B4-BE49-F238E27FC236}">
                <a16:creationId xmlns:a16="http://schemas.microsoft.com/office/drawing/2014/main" id="{49032170-FDD1-497C-9851-583E888C72F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259372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65563B-A8EF-4C4C-A2D7-883028318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Známky (body)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96B59D-C7CF-4230-B91C-D5CDCA029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Student – Známky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Učitel, Excel: Data, Načíst, Z textu/CSV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9A5CE3-BABC-4D30-AADC-ECC9314ED6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A4AF97E-3F8E-4873-969C-56215F55FE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115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0059292-0C00-464E-BAA8-B23191530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204864"/>
            <a:ext cx="7452320" cy="145192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728E08F-56A7-4DED-9046-F30FC79F0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24" y="4509120"/>
            <a:ext cx="4897495" cy="21005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D42077E-7C88-4EDB-8A5E-B943167D7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059" y="4811283"/>
            <a:ext cx="4389117" cy="48937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Zástupný symbol pro datum 5">
            <a:extLst>
              <a:ext uri="{FF2B5EF4-FFF2-40B4-BE49-F238E27FC236}">
                <a16:creationId xmlns:a16="http://schemas.microsoft.com/office/drawing/2014/main" id="{8A88370A-6BC1-4BEC-8A5F-0D18E53B48A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0" y="0"/>
            <a:ext cx="3059113" cy="360363"/>
          </a:xfrm>
        </p:spPr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45353922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C30034-605A-45EB-80E0-21323DA2B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9 Distribuce individuálních zadání studentům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9C465B-71A8-442D-91A6-DE98246CE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08879E8-D0E2-4BD7-BC10-C9551BB52A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70F385B-5CDE-4161-AAD3-21E2C4E465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9AE5ABA-D4C3-46B2-8978-675B58778EF5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5156236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F4CF5C-61B2-4F6A-897E-69841DE14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10 Funkce Excelu pro změnu řazení studentů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80261E-0864-4037-A33F-459C858DB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9"/>
            <a:ext cx="8709025" cy="453595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případová studie</a:t>
            </a:r>
          </a:p>
          <a:p>
            <a:pPr lvl="1"/>
            <a:r>
              <a:rPr lang="cs-CZ" dirty="0"/>
              <a:t>studenti se pomocí </a:t>
            </a:r>
            <a:r>
              <a:rPr lang="cs-CZ" dirty="0" err="1"/>
              <a:t>Forms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registrovali na termín testu</a:t>
            </a:r>
          </a:p>
          <a:p>
            <a:pPr lvl="2"/>
            <a:r>
              <a:rPr lang="cs-CZ" dirty="0"/>
              <a:t>odpověděli, zda mají kameru</a:t>
            </a:r>
          </a:p>
          <a:p>
            <a:r>
              <a:rPr lang="cs-CZ" dirty="0"/>
              <a:t>Mezera: =HLEDAT(" ";[@Jméno])</a:t>
            </a:r>
          </a:p>
          <a:p>
            <a:r>
              <a:rPr lang="cs-CZ" dirty="0"/>
              <a:t>Křestní: =ZLEVA([@Jméno];[@Mezera]-1)</a:t>
            </a:r>
          </a:p>
          <a:p>
            <a:r>
              <a:rPr lang="cs-CZ" dirty="0"/>
              <a:t>Příjmení: =ZPRAVA([@Jméno];DÉLKA([@Jméno])-DÉLKA([@Křestní])-1)</a:t>
            </a:r>
          </a:p>
          <a:p>
            <a:r>
              <a:rPr lang="cs-CZ" dirty="0"/>
              <a:t>s výjimkou víceslovných jmen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73112B-937E-426A-A05E-6637CB198A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D38CD17-039D-43F8-B51D-6EBD8D8516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A0E172E-03D2-425E-A8B3-C8A1A050966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346A82-58B2-4527-B479-A985C02F4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238" y="5157192"/>
            <a:ext cx="4115374" cy="41915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71997E3-3B8D-4AD5-A407-292ADAD94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6234081"/>
            <a:ext cx="7440063" cy="43821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31D8E15-F84E-4A15-9E67-0D2455EAAD79}"/>
              </a:ext>
            </a:extLst>
          </p:cNvPr>
          <p:cNvSpPr txBox="1"/>
          <p:nvPr/>
        </p:nvSpPr>
        <p:spPr>
          <a:xfrm>
            <a:off x="6012160" y="1628800"/>
            <a:ext cx="2736304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Vzorce</a:t>
            </a:r>
          </a:p>
          <a:p>
            <a:r>
              <a:rPr lang="cs-CZ" dirty="0"/>
              <a:t>Závislosti vzorců</a:t>
            </a:r>
          </a:p>
          <a:p>
            <a:r>
              <a:rPr lang="cs-CZ" dirty="0"/>
              <a:t>Zobrazit vzorce</a:t>
            </a:r>
          </a:p>
        </p:txBody>
      </p:sp>
    </p:spTree>
    <p:extLst>
      <p:ext uri="{BB962C8B-B14F-4D97-AF65-F5344CB8AC3E}">
        <p14:creationId xmlns:p14="http://schemas.microsoft.com/office/powerpoint/2010/main" val="27735094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66856-314E-407E-87EC-97A0AECF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11 Import výsledků kvízů do Průběžného hodnocení v </a:t>
            </a:r>
            <a:r>
              <a:rPr lang="cs-CZ" dirty="0" err="1"/>
              <a:t>InSIS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FC1D76-8FEC-48E3-9572-343C87DEC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do sloupce A v listu </a:t>
            </a:r>
            <a:r>
              <a:rPr lang="cs-CZ" dirty="0" err="1"/>
              <a:t>Forms</a:t>
            </a:r>
            <a:r>
              <a:rPr lang="cs-CZ" dirty="0"/>
              <a:t> Celé jméno</a:t>
            </a:r>
            <a:br>
              <a:rPr lang="cs-CZ" dirty="0"/>
            </a:br>
            <a:r>
              <a:rPr lang="cs-CZ" dirty="0"/>
              <a:t>Celé jméno: =[@Příjmení]&amp;" "&amp;[@Křestní]</a:t>
            </a:r>
          </a:p>
          <a:p>
            <a:r>
              <a:rPr lang="cs-CZ" dirty="0"/>
              <a:t>řazení dle sloupce A</a:t>
            </a:r>
          </a:p>
          <a:p>
            <a:r>
              <a:rPr lang="cs-CZ" dirty="0"/>
              <a:t>export dat z průběžného hodnocení do listu Křestní</a:t>
            </a:r>
          </a:p>
          <a:p>
            <a:r>
              <a:rPr lang="cs-CZ" dirty="0"/>
              <a:t>pro načítání dat použít kódování 28 592 Střední Evropa (ISO)</a:t>
            </a:r>
          </a:p>
          <a:p>
            <a:r>
              <a:rPr lang="cs-CZ" dirty="0"/>
              <a:t>vyhledání dat </a:t>
            </a:r>
            <a:br>
              <a:rPr lang="cs-CZ" dirty="0"/>
            </a:br>
            <a:r>
              <a:rPr lang="cs-CZ" dirty="0"/>
              <a:t>excel: =IFERROR(SVYHLEDAT([@[</a:t>
            </a:r>
            <a:r>
              <a:rPr lang="cs-CZ" dirty="0" err="1"/>
              <a:t>cele_jmeno</a:t>
            </a:r>
            <a:r>
              <a:rPr lang="cs-CZ" dirty="0"/>
              <a:t>]];Forms;2;0);0)</a:t>
            </a:r>
          </a:p>
          <a:p>
            <a:r>
              <a:rPr lang="cs-CZ" dirty="0"/>
              <a:t>zkopírovat hodnoty do listu Křestní2</a:t>
            </a:r>
          </a:p>
          <a:p>
            <a:r>
              <a:rPr lang="cs-CZ" dirty="0"/>
              <a:t>uložit jako CSV soubor</a:t>
            </a:r>
          </a:p>
          <a:p>
            <a:r>
              <a:rPr lang="cs-CZ" dirty="0"/>
              <a:t>nahradit čárky středníky</a:t>
            </a:r>
          </a:p>
          <a:p>
            <a:r>
              <a:rPr lang="cs-CZ" dirty="0"/>
              <a:t>doplnit uvozovky</a:t>
            </a:r>
          </a:p>
          <a:p>
            <a:r>
              <a:rPr lang="cs-CZ" dirty="0"/>
              <a:t>(Všichni studenti)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F10D8A-AC45-4F4B-8FB9-BA8BA935BC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371B4D-7140-47D9-8E37-A00C8A25C4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AA9364FD-257C-4CF5-A82B-4FB58F32E7D0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C1B4F6E-FBCF-4596-9FB6-D3CBD8D3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2204864"/>
            <a:ext cx="1476581" cy="4953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112D179-A854-41EA-B022-82ACA1E22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316" y="2204864"/>
            <a:ext cx="1867161" cy="46679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2900EE3-0ECF-47E1-B6BD-9C9B650BF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147" y="3423280"/>
            <a:ext cx="4870451" cy="65379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5C66755-2981-461C-87A9-5633B8DC8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5651315"/>
            <a:ext cx="4604445" cy="98303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7985104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877093-5DBA-44EC-9E96-FC43BC9CA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Vlastní import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4346D47-92DD-4576-B0F9-8CF936C354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D1EAB28-E2D1-4964-88A6-0A123E2EC2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119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580C40A-4350-4217-AA99-F428200B9AB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943CFFA-DCC3-4980-B428-F2DC9D75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181" y="1988840"/>
            <a:ext cx="5686464" cy="43058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46260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EEB4CC-95CB-458D-95D0-33CF8D404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1.4 Srovnání verzí </a:t>
            </a:r>
            <a:r>
              <a:rPr lang="cs-CZ" dirty="0" err="1"/>
              <a:t>Teams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F51B5E-D288-482C-9FBC-CE0185E03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desktopová</a:t>
            </a:r>
          </a:p>
          <a:p>
            <a:pPr lvl="1"/>
            <a:r>
              <a:rPr lang="cs-CZ" dirty="0"/>
              <a:t>výhody</a:t>
            </a:r>
          </a:p>
          <a:p>
            <a:pPr lvl="2"/>
            <a:r>
              <a:rPr lang="cs-CZ" b="1" dirty="0"/>
              <a:t>rozostření</a:t>
            </a:r>
            <a:r>
              <a:rPr lang="cs-CZ" dirty="0"/>
              <a:t> pozadí schůzky</a:t>
            </a:r>
          </a:p>
          <a:p>
            <a:pPr lvl="2"/>
            <a:r>
              <a:rPr lang="cs-CZ" b="1" dirty="0"/>
              <a:t>přenos systémové zvuku</a:t>
            </a:r>
            <a:r>
              <a:rPr lang="cs-CZ" dirty="0"/>
              <a:t> při sdílení obrazovky</a:t>
            </a:r>
          </a:p>
          <a:p>
            <a:pPr lvl="2"/>
            <a:r>
              <a:rPr lang="cs-CZ" dirty="0"/>
              <a:t>webové stránky v aplikační kartě</a:t>
            </a:r>
          </a:p>
          <a:p>
            <a:r>
              <a:rPr lang="cs-CZ" dirty="0"/>
              <a:t>webová</a:t>
            </a:r>
          </a:p>
          <a:p>
            <a:pPr lvl="1"/>
            <a:r>
              <a:rPr lang="cs-CZ" dirty="0"/>
              <a:t>vhodné prohlížeče</a:t>
            </a:r>
          </a:p>
          <a:p>
            <a:pPr lvl="2"/>
            <a:r>
              <a:rPr lang="cs-CZ" dirty="0"/>
              <a:t>Google Chrome</a:t>
            </a:r>
          </a:p>
          <a:p>
            <a:pPr lvl="2"/>
            <a:r>
              <a:rPr lang="cs-CZ" dirty="0"/>
              <a:t>Microsoft </a:t>
            </a:r>
            <a:r>
              <a:rPr lang="cs-CZ" dirty="0" err="1"/>
              <a:t>Edge</a:t>
            </a:r>
            <a:endParaRPr lang="cs-CZ" dirty="0"/>
          </a:p>
          <a:p>
            <a:pPr lvl="1"/>
            <a:r>
              <a:rPr lang="cs-CZ" dirty="0"/>
              <a:t>někdy odolnější vůči ztrátám funkci při </a:t>
            </a:r>
            <a:r>
              <a:rPr lang="cs-CZ" dirty="0" err="1"/>
              <a:t>přežení</a:t>
            </a:r>
            <a:endParaRPr lang="cs-CZ" dirty="0"/>
          </a:p>
          <a:p>
            <a:pPr lvl="2"/>
            <a:r>
              <a:rPr lang="cs-CZ" dirty="0"/>
              <a:t>např. chat</a:t>
            </a:r>
          </a:p>
          <a:p>
            <a:pPr lvl="1"/>
            <a:r>
              <a:rPr lang="cs-CZ" dirty="0"/>
              <a:t>v různých instancích prohlížeče lze používat </a:t>
            </a:r>
            <a:r>
              <a:rPr lang="cs-CZ" dirty="0" err="1"/>
              <a:t>Teams</a:t>
            </a:r>
            <a:r>
              <a:rPr lang="cs-CZ" dirty="0"/>
              <a:t> různých </a:t>
            </a:r>
            <a:r>
              <a:rPr lang="cs-CZ" dirty="0" err="1"/>
              <a:t>tenantů</a:t>
            </a:r>
            <a:r>
              <a:rPr lang="cs-CZ" dirty="0"/>
              <a:t> či uživatelů</a:t>
            </a:r>
          </a:p>
          <a:p>
            <a:r>
              <a:rPr lang="cs-CZ" dirty="0"/>
              <a:t>mobilní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92E5B8C-D399-4DE2-9177-7A0B3646DC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FA47B0B-F1FC-40F5-A360-1B5FDFE0D1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4A9D0ED-94B9-4294-B72A-68720B65E75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094348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95411E-BEDC-4205-B6A4-2D25A4152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 Hromadný test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B2B5B7-04B1-45EF-AB9D-A96889CE7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individuální zadání</a:t>
            </a:r>
          </a:p>
          <a:p>
            <a:r>
              <a:rPr lang="cs-CZ" dirty="0"/>
              <a:t>generování v Excelu</a:t>
            </a:r>
          </a:p>
          <a:p>
            <a:r>
              <a:rPr lang="cs-CZ" dirty="0"/>
              <a:t>zveřejnění studentům v </a:t>
            </a:r>
            <a:r>
              <a:rPr lang="cs-CZ" dirty="0" err="1"/>
              <a:t>SharePointu</a:t>
            </a:r>
            <a:r>
              <a:rPr lang="cs-CZ" dirty="0"/>
              <a:t> třídy po generování Zadání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0DEBD86-167F-4401-9479-08D836B1FC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7AD5328-EBFA-4ABA-AEF5-EB7201CC06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120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9360CBE-E88A-479F-9E93-4E633E62A5D7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63040744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AA3EDB-D3AC-4774-8A1D-F9A7A3564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Kontrola kamer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278EA89C-4D6B-468B-B558-8EB867C37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připnutí 4 účastníků (perspektivně 9)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AE4C64-EB17-4BF3-8542-94787C05A8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CFA1A1-D524-40C8-8617-41FF7E1F6D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121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9E854F3-70E7-4403-A5AA-F0FD7942652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0EC7889-190A-4C58-B1CB-4ADBDADB5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57" y="2357757"/>
            <a:ext cx="8175885" cy="4384356"/>
          </a:xfrm>
          <a:prstGeom prst="rect">
            <a:avLst/>
          </a:prstGeom>
          <a:noFill/>
          <a:ln w="6350">
            <a:solidFill>
              <a:srgbClr val="000104"/>
            </a:solidFill>
            <a:miter lim="800000"/>
            <a:headEnd/>
            <a:tailEnd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AD8B131-1727-41CE-9BB5-10D34289A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021288"/>
            <a:ext cx="571580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9254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FCE3EA-2FA1-4140-9077-49E194714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13 </a:t>
            </a:r>
            <a:r>
              <a:rPr lang="cs-CZ" dirty="0" err="1"/>
              <a:t>Teams</a:t>
            </a:r>
            <a:r>
              <a:rPr lang="cs-CZ" dirty="0"/>
              <a:t> pro administrativu katedry, fakulty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EDEB3E-ADC4-4CB9-8CA5-B074EBE14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zápisy z porad</a:t>
            </a:r>
          </a:p>
          <a:p>
            <a:r>
              <a:rPr lang="cs-CZ" dirty="0"/>
              <a:t>významné společné e-maily</a:t>
            </a:r>
          </a:p>
          <a:p>
            <a:r>
              <a:rPr lang="cs-CZ" dirty="0"/>
              <a:t>shromažďování dat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10DA2E-C7CF-4F1E-A82E-75AA026BC8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664F063-BF6E-41D5-A365-78B384AEF4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122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D854306-ED35-4F0C-AF80-3E02B10835D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29295468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A7016B-9C6D-4AC0-9F6D-B01D6A71C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14 Hovory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531F135-FE26-4504-A46A-120A09EA59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D50D3A-9E9E-4758-B0E3-88AB161C2D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123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EDA26D-329D-4CF4-B994-B7DAB6BCE39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56600E-BE68-421B-897E-3B96A55B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1" y="1628801"/>
            <a:ext cx="4008664" cy="285060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DF89567-0878-4066-8C15-454CCC675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5" y="1628800"/>
            <a:ext cx="4687625" cy="230425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51EE57E-057A-48B5-891E-1950FD3CE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4653136"/>
            <a:ext cx="5963272" cy="190697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83BF041-2BCC-4EEB-9B43-04D5AB3B0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990" y="4293096"/>
            <a:ext cx="3608185" cy="151216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649069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4A44FD-7F70-4D7F-BC0F-0708A78E2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15 OneNote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CF13DA-B12F-4B3B-AE7C-BD38C31EA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8ADFA8-A274-409B-A4F2-2F91D04BB1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124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DC38EA0-1B3A-4343-A1C9-9AACDB4BAA8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1C12571-55B5-4338-AD96-FCBC891AE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362" y="1556792"/>
            <a:ext cx="5400600" cy="508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2810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0E7BA6-C1F1-4342-B095-C2AF29C03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Objekty stránky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3D00AEC-FB25-4602-B3F6-1D434F89BE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4E69CF-2363-4414-9BF4-D409EFD79D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cs-CZ"/>
              <a:t>Snímek </a:t>
            </a:r>
            <a:fld id="{92E6A34E-70C5-4BF0-BD66-0BC07EA1FFE1}" type="slidenum">
              <a:rPr lang="cs-CZ" smtClean="0"/>
              <a:pPr/>
              <a:t>125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F82384F-5D15-440C-9A1F-DD62816331A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28BFE54-0922-479A-9BA9-B184403E6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580" y="1557338"/>
            <a:ext cx="5968295" cy="4247926"/>
          </a:xfrm>
          <a:prstGeom prst="rect">
            <a:avLst/>
          </a:prstGeom>
          <a:ln w="6350">
            <a:solidFill>
              <a:srgbClr val="002060"/>
            </a:solidFill>
          </a:ln>
        </p:spPr>
      </p:pic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A3875E-A45B-49EE-868A-E5F7FF408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8"/>
            <a:ext cx="2520404" cy="5184775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Vložení, Obrázky, Obrázek, </a:t>
            </a:r>
            <a:br>
              <a:rPr lang="cs-CZ" dirty="0"/>
            </a:br>
            <a:r>
              <a:rPr lang="cs-CZ" dirty="0"/>
              <a:t>Ze souboru, podlazi-1.png</a:t>
            </a:r>
          </a:p>
          <a:p>
            <a:r>
              <a:rPr lang="cs-CZ" dirty="0"/>
              <a:t>Kreslení, Barva, Černá, orámujeme 18</a:t>
            </a:r>
          </a:p>
          <a:p>
            <a:r>
              <a:rPr lang="cs-CZ" dirty="0"/>
              <a:t>Kreslení, Nástroje, Psát</a:t>
            </a:r>
          </a:p>
          <a:p>
            <a:r>
              <a:rPr lang="cs-CZ" dirty="0"/>
              <a:t>pod obrázek</a:t>
            </a:r>
            <a:br>
              <a:rPr lang="cs-CZ" dirty="0"/>
            </a:br>
            <a:r>
              <a:rPr lang="cs-CZ" dirty="0"/>
              <a:t>text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51622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10E54C-CACF-40CB-A3C7-C78AB069F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16 Další využití </a:t>
            </a:r>
            <a:r>
              <a:rPr lang="cs-CZ" dirty="0" err="1"/>
              <a:t>Teams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6F788F-6589-486D-A637-860B9B552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16.1 </a:t>
            </a:r>
            <a:r>
              <a:rPr lang="cs-CZ" dirty="0">
                <a:hlinkClick r:id="rId2" action="ppaction://hlinksldjump"/>
              </a:rPr>
              <a:t>Individuální vzdálené konzultace závěrečných prací</a:t>
            </a:r>
            <a:endParaRPr lang="cs-CZ" dirty="0"/>
          </a:p>
          <a:p>
            <a:r>
              <a:rPr lang="cs-CZ" dirty="0"/>
              <a:t>16.2 </a:t>
            </a:r>
            <a:r>
              <a:rPr lang="cs-CZ" dirty="0">
                <a:hlinkClick r:id="rId3" action="ppaction://hlinksldjump"/>
              </a:rPr>
              <a:t>Vzdálené obhajoby seminárních prací</a:t>
            </a:r>
            <a:endParaRPr lang="cs-CZ" dirty="0"/>
          </a:p>
          <a:p>
            <a:r>
              <a:rPr lang="cs-CZ" dirty="0"/>
              <a:t>16.3 </a:t>
            </a:r>
            <a:r>
              <a:rPr lang="cs-CZ" dirty="0">
                <a:hlinkClick r:id="rId4" action="ppaction://hlinksldjump"/>
              </a:rPr>
              <a:t>Sdílení výukových materiálů</a:t>
            </a:r>
            <a:endParaRPr lang="cs-CZ" dirty="0"/>
          </a:p>
          <a:p>
            <a:r>
              <a:rPr lang="cs-CZ" dirty="0"/>
              <a:t>16.4 </a:t>
            </a:r>
            <a:r>
              <a:rPr lang="cs-CZ" dirty="0">
                <a:hlinkClick r:id="rId5" action="ppaction://hlinksldjump"/>
              </a:rPr>
              <a:t>Vzájemná komunikace a spolupráce studentů</a:t>
            </a:r>
            <a:endParaRPr lang="cs-CZ" dirty="0"/>
          </a:p>
          <a:p>
            <a:r>
              <a:rPr lang="cs-CZ" dirty="0"/>
              <a:t>16.5 </a:t>
            </a:r>
            <a:r>
              <a:rPr lang="cs-CZ" dirty="0">
                <a:hlinkClick r:id="rId6" action="ppaction://hlinksldjump"/>
              </a:rPr>
              <a:t>Využití na U3V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E5E860D-C3EE-4654-8B49-18121823A1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270236-D381-415B-AEAB-4DADBEA9E4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126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515BB38-7176-4443-BA49-D7577F63C88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63377102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B6A0F-706C-4A7F-8A98-C50A15415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16.1 Individuální vzdálené konzultace závěrečných prací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847798-DB29-40A5-8700-E6E1D7C091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26D17D-301A-457F-8542-C33D51F5D1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127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843454A5-247E-496D-9071-C0784FAE11C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12A286-4D20-46F6-8562-7B67F4DAB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49" y="1700809"/>
            <a:ext cx="2429214" cy="41439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A15DEEE-E2B2-4412-982D-C24AFB41A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724" y="1700808"/>
            <a:ext cx="2475172" cy="41439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579C273-14F2-4F21-B903-67F777B8A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457" y="1700808"/>
            <a:ext cx="3397808" cy="324036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0910519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4D9BA6-2F3F-449A-8339-761D48E49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Informace formou odkazů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632BE01-FD3F-4C6A-9D55-E10C61A4B4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32066F-FB23-446D-9D9E-1D764F5C5E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128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149943C-F7B7-4487-8C9C-5F4E3CE9FD9C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BD41EAF-010C-43AE-A961-0C0D4F96F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450" y="1772816"/>
            <a:ext cx="3991532" cy="353426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01EB198-9FF3-4BDE-AB88-A44BCFF6C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72816"/>
            <a:ext cx="3877216" cy="116221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2754687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EE14D2-5072-4270-B120-2F794367D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Poznámkový blok OneNote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CEB408A-0966-41D7-A74C-1C0F24AA62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25BC549-93E7-4C8E-8807-99C5781B37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129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5AC148-32B8-46AC-8157-E29C54DB057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A29CF6A-E95D-480F-B66F-7B8F5A117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84" y="1484784"/>
            <a:ext cx="8559231" cy="526988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58125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70C5F0-B27F-4C4D-9424-0396DA746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1.5 Sdílený 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C644CF-C349-4F63-ABD0-4EE955FD9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druhy sdíleného obsahu</a:t>
            </a:r>
          </a:p>
          <a:p>
            <a:r>
              <a:rPr lang="cs-CZ" dirty="0"/>
              <a:t>sdílení obrazovky</a:t>
            </a:r>
          </a:p>
          <a:p>
            <a:pPr lvl="1"/>
            <a:r>
              <a:rPr lang="cs-CZ" dirty="0"/>
              <a:t>webová verze</a:t>
            </a:r>
          </a:p>
          <a:p>
            <a:pPr lvl="2"/>
            <a:r>
              <a:rPr lang="cs-CZ" dirty="0"/>
              <a:t>celá obrazovka</a:t>
            </a:r>
          </a:p>
          <a:p>
            <a:pPr lvl="2"/>
            <a:r>
              <a:rPr lang="cs-CZ" dirty="0"/>
              <a:t>okno aplikace</a:t>
            </a:r>
          </a:p>
          <a:p>
            <a:pPr lvl="2"/>
            <a:r>
              <a:rPr lang="cs-CZ" dirty="0"/>
              <a:t>karta prohlížeče</a:t>
            </a:r>
          </a:p>
          <a:p>
            <a:pPr lvl="1"/>
            <a:r>
              <a:rPr lang="cs-CZ" dirty="0"/>
              <a:t>desktopová verze</a:t>
            </a:r>
          </a:p>
          <a:p>
            <a:pPr lvl="2"/>
            <a:r>
              <a:rPr lang="cs-CZ" dirty="0"/>
              <a:t>plocha</a:t>
            </a:r>
          </a:p>
          <a:p>
            <a:pPr lvl="2"/>
            <a:r>
              <a:rPr lang="cs-CZ" dirty="0"/>
              <a:t>okno</a:t>
            </a:r>
          </a:p>
          <a:p>
            <a:r>
              <a:rPr lang="cs-CZ" dirty="0"/>
              <a:t>PowerPoint</a:t>
            </a:r>
          </a:p>
          <a:p>
            <a:r>
              <a:rPr lang="cs-CZ" dirty="0"/>
              <a:t>Tabule</a:t>
            </a:r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86E131F-199B-4FDD-9363-6DAAC92993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25DCEC-43DD-4324-A661-EFCFF36359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A7A0A79-426D-4A01-978A-4F703A9FE22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B4B7C6B-54DB-468A-87F0-4144B83A8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266" y="534746"/>
            <a:ext cx="2463784" cy="201319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5DB066-9D3D-48FF-9A97-B386D337E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890" y="2722322"/>
            <a:ext cx="2466160" cy="201319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B333AEA-CDB6-4F5B-B38E-4D84D6BAB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2722322"/>
            <a:ext cx="2452284" cy="201319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85A9498-E8B6-4DE5-9E7B-9A499B140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1" y="4861181"/>
            <a:ext cx="5112692" cy="165568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1814435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7DEA19-DE6C-40E8-82EE-8D67F3D89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Obhajoby závěrečných prací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4A1A2DA-9970-40ED-AA14-E0719BEE1C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06D9B90-7D28-48A2-A478-8443DEAC17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130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C0902ED-A53A-41B3-8365-FF0619C48EF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00914A0-B206-4EB5-97CA-BBB995F17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171" y="1628800"/>
            <a:ext cx="5225084" cy="48243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7C49E8-56BA-4A2D-8755-ADFD2CC08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96" y="1700808"/>
            <a:ext cx="2967006" cy="109974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5EA0428-A4F5-49BD-9365-5030CE12E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96" y="2913742"/>
            <a:ext cx="2967006" cy="25314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5716001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31E00C-3CA2-4827-AFA8-7045F9162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16.2 Vzdálené obhajoby seminárních prací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487E7E-E043-41E7-84AC-53CBD8F76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dříve Skype pro firmy, nyní </a:t>
            </a:r>
            <a:r>
              <a:rPr lang="cs-CZ" dirty="0" err="1"/>
              <a:t>Teams</a:t>
            </a:r>
            <a:endParaRPr lang="cs-CZ" dirty="0"/>
          </a:p>
          <a:p>
            <a:r>
              <a:rPr lang="cs-CZ" dirty="0" err="1"/>
              <a:t>Teams</a:t>
            </a:r>
            <a:endParaRPr lang="cs-CZ" dirty="0"/>
          </a:p>
          <a:p>
            <a:pPr lvl="1"/>
            <a:r>
              <a:rPr lang="cs-CZ" dirty="0"/>
              <a:t>Kalendář</a:t>
            </a:r>
          </a:p>
          <a:p>
            <a:pPr lvl="1"/>
            <a:r>
              <a:rPr lang="cs-CZ" dirty="0"/>
              <a:t>Sejít se hned</a:t>
            </a:r>
          </a:p>
          <a:p>
            <a:pPr lvl="1"/>
            <a:r>
              <a:rPr lang="cs-CZ" dirty="0"/>
              <a:t>záznam vystoupení na 5/12 minut</a:t>
            </a:r>
          </a:p>
          <a:p>
            <a:pPr lvl="1"/>
            <a:r>
              <a:rPr lang="cs-CZ" dirty="0"/>
              <a:t>zpřístupnění v Microsoft Stream učiteli</a:t>
            </a:r>
          </a:p>
          <a:p>
            <a:r>
              <a:rPr lang="cs-CZ" dirty="0"/>
              <a:t>odkaz na sdílení v Microsoft Stream do Wordu a vložení do odevzdávárny</a:t>
            </a:r>
          </a:p>
          <a:p>
            <a:r>
              <a:rPr lang="cs-CZ" dirty="0">
                <a:hlinkClick r:id="rId2"/>
              </a:rPr>
              <a:t>návod v </a:t>
            </a:r>
            <a:r>
              <a:rPr lang="cs-CZ" dirty="0" err="1">
                <a:hlinkClick r:id="rId2"/>
              </a:rPr>
              <a:t>SharePointu</a:t>
            </a:r>
            <a:endParaRPr lang="cs-CZ" dirty="0"/>
          </a:p>
          <a:p>
            <a:r>
              <a:rPr lang="cs-CZ" dirty="0">
                <a:hlinkClick r:id="rId3"/>
              </a:rPr>
              <a:t>Web turistického klubu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E921CA-C9BE-40D6-8E62-01193423EB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D421DE3-DD12-4135-84CA-B45388E382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131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28E77B3-A4B9-4366-9F24-A89FECD67EE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3BF6F64-74E2-465E-A521-FC7D3C7B7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5445969"/>
            <a:ext cx="2190383" cy="129614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84939175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8AA75F-D68E-4319-8B1C-8ADBB30B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Časovač délky vystoupení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9FB19F-57C5-48D0-88CD-AA6A01F49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Budíky a hodiny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BA4A223-EE7C-4CC5-9BCD-FAD4CB5464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F8B2187-C3BA-439E-B308-26B013CA0D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132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FE634C3-39BE-46C7-B875-E51E872FF7D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FCD69A5-D299-4080-8E22-79B50A81E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937" y="2296814"/>
            <a:ext cx="6165911" cy="3391251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60ACF24-8AFC-48D3-9E0A-EE6E79B19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3201573" cy="1768869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816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2F461C-6584-4273-BD5F-E5DDEABC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16.3 Sdílení výukových materiálů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7DC8C62-BFF7-418D-9FBB-DD39C18DE8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09E80F-6BC8-4A4D-B9A2-0A91E37754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133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310FC64-20FD-4589-8AC5-45CA26791F1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68C4126-BB1E-4631-9540-76145726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465" y="1564094"/>
            <a:ext cx="2608105" cy="28083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D7CC8C5-8B54-4FD1-9B26-97DEEB2C4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745" y="1564094"/>
            <a:ext cx="3091311" cy="21664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3361942-0FE6-49C4-80D4-BBD9B8A57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1557338"/>
            <a:ext cx="1851140" cy="454496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5448421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6A8E9-C80A-451F-8378-36C06C24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Výukové materiály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C9D53F8-BCD1-4BFE-8A16-33DB23BBAD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2EDC05-CEE7-480F-AC61-ADEC933030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134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750CB0-BB79-4A03-8F95-332DFD64580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F8EAA1E-5969-4EEA-9CBD-CE52015A4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08" y="1556792"/>
            <a:ext cx="8108805" cy="25922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53538E-1746-4332-8BA6-DB08DC299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54" y="4227142"/>
            <a:ext cx="7097115" cy="250542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5779122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FD3C63A4-5579-46BB-BE85-AF68048BC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Zamezení úprav studenty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5472C78-FDC1-4FAF-B9E8-F3CBB0E6A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vybrat kanál</a:t>
            </a:r>
          </a:p>
          <a:p>
            <a:r>
              <a:rPr lang="cs-CZ" dirty="0"/>
              <a:t>Soubory</a:t>
            </a:r>
          </a:p>
          <a:p>
            <a:r>
              <a:rPr lang="cs-CZ" dirty="0"/>
              <a:t>Otevřít v aplikaci SharePoint</a:t>
            </a:r>
          </a:p>
          <a:p>
            <a:r>
              <a:rPr lang="cs-CZ" dirty="0"/>
              <a:t>Dokumenty</a:t>
            </a:r>
          </a:p>
          <a:p>
            <a:r>
              <a:rPr lang="cs-CZ" dirty="0"/>
              <a:t>pro složku</a:t>
            </a:r>
          </a:p>
          <a:p>
            <a:pPr lvl="1"/>
            <a:r>
              <a:rPr lang="cs-CZ" dirty="0"/>
              <a:t>Zobrazit akce, Spravovat přístup</a:t>
            </a:r>
          </a:p>
          <a:p>
            <a:pPr lvl="1"/>
            <a:r>
              <a:rPr lang="cs-CZ" dirty="0"/>
              <a:t>Členové webu</a:t>
            </a:r>
          </a:p>
          <a:p>
            <a:pPr lvl="1"/>
            <a:r>
              <a:rPr lang="cs-CZ" dirty="0"/>
              <a:t>Může zobrazit</a:t>
            </a:r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5153059-1178-4F59-852F-4A31AECAD3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6CD465C-BC5F-4AB4-A499-572F110C02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135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A76DA9-0879-4456-A193-BB7C8C2FD6A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4DE698D-9A1F-478D-ACF7-C84A11937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5085184"/>
            <a:ext cx="3038899" cy="147658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0802719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7D410D-03CB-4C1A-95F7-1653DB0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Připojení </a:t>
            </a:r>
            <a:r>
              <a:rPr lang="cs-CZ" dirty="0" err="1"/>
              <a:t>mknih</a:t>
            </a:r>
            <a:endParaRPr lang="cs-CZ" dirty="0"/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F71E373D-5221-4E9D-B643-80991FA2C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aplikační karta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1424606-0904-41EC-8781-FFD2777CC2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08459A4-09EB-476C-8C85-CEAF475325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136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FA5256A-72A9-407F-A4DE-6C65D226421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B1A5320-3B82-44E0-A9E8-D98DE7BA5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503819"/>
            <a:ext cx="3663497" cy="16942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86957C2-A4E0-4B8B-A63D-26464FA19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95" y="2341562"/>
            <a:ext cx="5691145" cy="30986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F152C55-0C7B-4AE8-B82E-94FF5CF75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795" y="4074806"/>
            <a:ext cx="5467903" cy="25924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4BEC74B-0A42-4611-8FB4-84CE3933B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316" y="1941098"/>
            <a:ext cx="3168677" cy="14879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6A6E87D-B64B-4F94-BC0E-5BEFCDDCC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77" y="5596888"/>
            <a:ext cx="2843808" cy="104031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749017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40CC02-3CBE-49A9-89EA-681CD3141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16.4 Vzájemná komunikace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D06B93-C6B6-48C5-A112-846F59BFD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8"/>
            <a:ext cx="3384500" cy="5184775"/>
          </a:xfrm>
        </p:spPr>
        <p:txBody>
          <a:bodyPr/>
          <a:lstStyle/>
          <a:p>
            <a:r>
              <a:rPr lang="cs-CZ" dirty="0"/>
              <a:t>učitelů</a:t>
            </a:r>
          </a:p>
          <a:p>
            <a:pPr lvl="1"/>
            <a:r>
              <a:rPr lang="cs-CZ" dirty="0"/>
              <a:t>chat – přechod z pošty</a:t>
            </a:r>
          </a:p>
          <a:p>
            <a:pPr lvl="1"/>
            <a:r>
              <a:rPr lang="cs-CZ" dirty="0"/>
              <a:t>příspěvky v týmech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8E069FB-C0F5-4407-A304-BF7E321E32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4961009-9868-4E7B-B2CA-18B9EFC71B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137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9AE5447-39C1-43DE-BE8E-18D038BCD10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46A4BA-5BAF-4703-8A4E-581C32CF2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739" y="1174423"/>
            <a:ext cx="5461111" cy="21671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E9081E5-B32E-4EB6-A3D4-593D51F25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792" y="3429000"/>
            <a:ext cx="4085477" cy="328926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0042397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57B9B9-7277-46A3-9A8B-148A7BC79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Vzájemná komunikace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795115-E7CA-41A7-B02F-83709C571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6107123" cy="121224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pedagoga se studenty</a:t>
            </a:r>
          </a:p>
          <a:p>
            <a:r>
              <a:rPr lang="cs-CZ" dirty="0"/>
              <a:t>chat</a:t>
            </a:r>
          </a:p>
          <a:p>
            <a:r>
              <a:rPr lang="cs-CZ" dirty="0"/>
              <a:t>příspěvky v týmech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2883CCD-7BB2-40EB-8B11-5943D827A8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15858DD-A110-4904-A2FE-EA89F755A5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138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437F804-F34D-4CAA-8468-A2FFD689FE1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5FA9F8B-F00F-4B99-BB46-DFD3FEA63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2874248"/>
            <a:ext cx="5135997" cy="17788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1E95E14-909F-4D41-AA74-7CEA63A13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728" y="1527539"/>
            <a:ext cx="2441081" cy="50851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AA1E425-B000-485A-9102-541E58381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113" y="4292872"/>
            <a:ext cx="3227399" cy="201557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9079710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013D41-BD06-4CB2-A588-6F81D489A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16.5 Využití na U3V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B5545B-44B1-42F7-950E-43F591FAD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4B3C6BF-2D2A-433B-8BB9-263FA064B3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139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D73AD90-C27B-45B2-B489-FC31CBCE3B3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A19B2DF-FF6C-444B-92AE-B3F0C7DB5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454360"/>
            <a:ext cx="1932058" cy="59492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F188F83-2AC6-4CA7-BD1C-0D3E81C37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74" y="2184138"/>
            <a:ext cx="5244444" cy="39311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5C712D9-32E8-43BD-A63A-DF6C5BCAA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22" y="2924944"/>
            <a:ext cx="2486372" cy="337232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95874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225240-40BB-4A0C-9E85-75FFE0497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PowerPoint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356D55-CFE2-435A-B2D8-E05EA1667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zdroj</a:t>
            </a:r>
          </a:p>
          <a:p>
            <a:pPr lvl="1"/>
            <a:r>
              <a:rPr lang="cs-CZ" dirty="0"/>
              <a:t>dříve použité prezentace</a:t>
            </a:r>
          </a:p>
          <a:p>
            <a:pPr lvl="1"/>
            <a:r>
              <a:rPr lang="cs-CZ" dirty="0"/>
              <a:t>Procházet</a:t>
            </a:r>
          </a:p>
          <a:p>
            <a:pPr lvl="2"/>
            <a:r>
              <a:rPr lang="cs-CZ" dirty="0"/>
              <a:t>Procházet týmy a kanály</a:t>
            </a:r>
          </a:p>
          <a:p>
            <a:pPr lvl="2"/>
            <a:r>
              <a:rPr lang="cs-CZ" dirty="0" err="1"/>
              <a:t>OneDrive</a:t>
            </a:r>
            <a:endParaRPr lang="cs-CZ" dirty="0"/>
          </a:p>
          <a:p>
            <a:pPr lvl="3"/>
            <a:r>
              <a:rPr lang="cs-CZ" dirty="0"/>
              <a:t>bez kopie prezentace do karty Soubory</a:t>
            </a:r>
          </a:p>
          <a:p>
            <a:pPr lvl="2"/>
            <a:r>
              <a:rPr lang="cs-CZ" dirty="0"/>
              <a:t>Nahrát z počítače</a:t>
            </a:r>
          </a:p>
          <a:p>
            <a:pPr lvl="3"/>
            <a:r>
              <a:rPr lang="cs-CZ" dirty="0"/>
              <a:t>kopie prezentace do karty Soubory</a:t>
            </a:r>
            <a:br>
              <a:rPr lang="cs-CZ" dirty="0"/>
            </a:br>
            <a:r>
              <a:rPr lang="cs-CZ" dirty="0"/>
              <a:t>(do </a:t>
            </a:r>
            <a:r>
              <a:rPr lang="cs-CZ" dirty="0" err="1"/>
              <a:t>SharePointu</a:t>
            </a:r>
            <a:r>
              <a:rPr lang="cs-CZ" dirty="0"/>
              <a:t>)</a:t>
            </a:r>
          </a:p>
          <a:p>
            <a:r>
              <a:rPr lang="cs-CZ" dirty="0"/>
              <a:t>studenti si mohou/nemohou </a:t>
            </a:r>
            <a:br>
              <a:rPr lang="cs-CZ" dirty="0"/>
            </a:br>
            <a:r>
              <a:rPr lang="cs-CZ" dirty="0"/>
              <a:t>prohlížet i jiné snímky </a:t>
            </a:r>
            <a:br>
              <a:rPr lang="cs-CZ" dirty="0"/>
            </a:br>
            <a:r>
              <a:rPr lang="cs-CZ" dirty="0"/>
              <a:t>(žluté orámování)</a:t>
            </a:r>
            <a:br>
              <a:rPr lang="cs-CZ" dirty="0"/>
            </a:br>
            <a:r>
              <a:rPr lang="cs-CZ" dirty="0"/>
              <a:t>a vracet se k prezentujícímu</a:t>
            </a:r>
          </a:p>
          <a:p>
            <a:r>
              <a:rPr lang="cs-CZ" dirty="0"/>
              <a:t>nelze kreslit do prezentace</a:t>
            </a:r>
          </a:p>
          <a:p>
            <a:pPr lvl="2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E684BA1-7354-4DDB-8B57-E877696301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7EF885E-EFEA-44F3-AA66-0C84593772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26E6B36F-2314-4600-8071-D1B9CF3F1DC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C4FC4B5-38A3-4F11-9C23-C07E10A61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951" y="2352525"/>
            <a:ext cx="2038635" cy="10764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4523E2D-BF77-4721-9E86-F0ED0A453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713" y="5308468"/>
            <a:ext cx="2660370" cy="6099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3F3C347-2C95-4765-B24D-246133AE4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265" y="6124817"/>
            <a:ext cx="1543265" cy="2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4324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B75C1F-BCE0-4B13-B970-25FAC0D49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Zkušenosti z U3V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8F77E49-2C20-4A23-BE09-886DC1AD7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záznam pouze zvuku a obrázku</a:t>
            </a:r>
          </a:p>
          <a:p>
            <a:r>
              <a:rPr lang="cs-CZ" dirty="0"/>
              <a:t>nerealizovaný záznam při individuálním záznamu</a:t>
            </a:r>
          </a:p>
          <a:p>
            <a:r>
              <a:rPr lang="cs-CZ" dirty="0"/>
              <a:t>skupinový chat</a:t>
            </a:r>
          </a:p>
          <a:p>
            <a:r>
              <a:rPr lang="cs-CZ" dirty="0"/>
              <a:t>asistovaná přednáška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5D316F2-82FA-4976-819E-EA47DD3C24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EDC5E57-369A-490D-91D9-E2D89DEA7B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140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5C9BFE-BBA2-452B-80F2-5A9C77793B3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47632729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DAD08E-361E-4C30-8CFD-1F924B5FE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17 Microsoft </a:t>
            </a:r>
            <a:r>
              <a:rPr lang="cs-CZ" dirty="0" err="1"/>
              <a:t>Bookings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46D272-A0E4-489E-8C43-4C8BE799E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konzultační hodiny – rezervace pomocí aplikace Microsoft </a:t>
            </a:r>
            <a:r>
              <a:rPr lang="cs-CZ" dirty="0" err="1"/>
              <a:t>Bookings</a:t>
            </a:r>
            <a:endParaRPr lang="cs-CZ" dirty="0"/>
          </a:p>
          <a:p>
            <a:r>
              <a:rPr lang="cs-CZ" dirty="0"/>
              <a:t>veřejná rezervace služeb či zdrojů</a:t>
            </a:r>
          </a:p>
          <a:p>
            <a:r>
              <a:rPr lang="cs-CZ" u="sng" dirty="0">
                <a:hlinkClick r:id="rId2"/>
              </a:rPr>
              <a:t>https://outlook.office.com/owa/?path=/bookings</a:t>
            </a:r>
            <a:endParaRPr lang="cs-CZ" u="sng" dirty="0"/>
          </a:p>
          <a:p>
            <a:r>
              <a:rPr lang="cs-CZ" dirty="0"/>
              <a:t>vytvoření rezervačního kalendáře</a:t>
            </a:r>
          </a:p>
          <a:p>
            <a:pPr lvl="1"/>
            <a:r>
              <a:rPr lang="cs-CZ" dirty="0"/>
              <a:t>Získat</a:t>
            </a:r>
          </a:p>
          <a:p>
            <a:pPr lvl="1"/>
            <a:r>
              <a:rPr lang="cs-CZ" dirty="0"/>
              <a:t>Zvolit kalendář / Přidat kalendáře rezervací</a:t>
            </a:r>
            <a:br>
              <a:rPr lang="cs-CZ" dirty="0"/>
            </a:br>
            <a:r>
              <a:rPr lang="cs-CZ" dirty="0"/>
              <a:t>(Otevřít / Nové)</a:t>
            </a:r>
          </a:p>
          <a:p>
            <a:pPr lvl="1"/>
            <a:r>
              <a:rPr lang="cs-CZ" dirty="0"/>
              <a:t>název rezervačního kalendáře bez háčků a čárek</a:t>
            </a:r>
          </a:p>
          <a:p>
            <a:r>
              <a:rPr lang="cs-CZ" dirty="0"/>
              <a:t>informace o firmě</a:t>
            </a:r>
          </a:p>
          <a:p>
            <a:pPr lvl="1"/>
            <a:r>
              <a:rPr lang="cs-CZ" dirty="0"/>
              <a:t>název firmy</a:t>
            </a:r>
          </a:p>
          <a:p>
            <a:pPr lvl="1"/>
            <a:r>
              <a:rPr lang="cs-CZ" dirty="0"/>
              <a:t>firemní telefon</a:t>
            </a:r>
          </a:p>
          <a:p>
            <a:pPr lvl="1"/>
            <a:r>
              <a:rPr lang="cs-CZ" dirty="0"/>
              <a:t>e-mail</a:t>
            </a:r>
          </a:p>
          <a:p>
            <a:pPr lvl="1"/>
            <a:r>
              <a:rPr lang="cs-CZ" dirty="0"/>
              <a:t>firemní webová stránka</a:t>
            </a:r>
          </a:p>
          <a:p>
            <a:pPr lvl="1"/>
            <a:r>
              <a:rPr lang="cs-CZ" dirty="0"/>
              <a:t>firemní logo</a:t>
            </a:r>
          </a:p>
          <a:p>
            <a:pPr lvl="1"/>
            <a:r>
              <a:rPr lang="cs-CZ" dirty="0"/>
              <a:t>pracovní doba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9F74FC4-2323-4009-BA1C-FD84C6FBB3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6CDA203-245F-4360-9E7A-166D5A012D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141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27FCCC0A-26E3-4BAD-A1FD-68AC796586A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62FB9FF-F499-4E79-B63E-9975DCDD8F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413" y="481888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0321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4D32CC-F1A5-49CF-B0F4-719993801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Zaměstnanci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473BDD-1D37-42A0-B635-A647B7EBF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zaměstnanci</a:t>
            </a:r>
          </a:p>
          <a:p>
            <a:pPr lvl="1"/>
            <a:r>
              <a:rPr lang="cs-CZ" dirty="0"/>
              <a:t>interní (z globálního adresáře)</a:t>
            </a:r>
          </a:p>
          <a:p>
            <a:pPr lvl="1"/>
            <a:r>
              <a:rPr lang="cs-CZ" dirty="0"/>
              <a:t>externí</a:t>
            </a:r>
          </a:p>
          <a:p>
            <a:r>
              <a:rPr lang="cs-CZ" dirty="0"/>
              <a:t>parametry zaměstnance</a:t>
            </a:r>
          </a:p>
          <a:p>
            <a:pPr lvl="1"/>
            <a:r>
              <a:rPr lang="cs-CZ" dirty="0"/>
              <a:t>telefonní číslo</a:t>
            </a:r>
          </a:p>
          <a:p>
            <a:pPr lvl="1"/>
            <a:r>
              <a:rPr lang="cs-CZ" dirty="0"/>
              <a:t>role (externí: Host, interní: Prohlížející, Správce)</a:t>
            </a:r>
          </a:p>
          <a:p>
            <a:pPr lvl="1"/>
            <a:r>
              <a:rPr lang="cs-CZ" dirty="0"/>
              <a:t>barva v kalendáři</a:t>
            </a:r>
          </a:p>
          <a:p>
            <a:pPr lvl="1"/>
            <a:r>
              <a:rPr lang="cs-CZ" dirty="0"/>
              <a:t>specifická pracovní doba, pokud se neshoduje s firemní</a:t>
            </a:r>
          </a:p>
          <a:p>
            <a:pPr lvl="1"/>
            <a:r>
              <a:rPr lang="cs-CZ" dirty="0"/>
              <a:t>pro interní zaměstnance možnost propisování do primárního kalendáře (blokování dostupnosti na základě primárního kalendáře s výjimkou událostí typu Volno a Práce jinde)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2326C71-86E6-4183-80EC-60DB0C0FEE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EE5F3A-F6B1-4A08-94B5-DA3AC470FB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142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32880F2-F48D-4DFF-882E-973C265ED75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36009776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469A55-C065-4A79-A330-B8B74EA74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Rezervační stránka firmy Encián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8D67D3F-3904-45B4-9EA5-888DA60500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6BF64C-CD2C-40B2-B54A-A598514BB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143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8E7F11B-369A-48B0-9FC0-3432BD8DB20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Zástupný symbol pro obsah 7">
            <a:extLst>
              <a:ext uri="{FF2B5EF4-FFF2-40B4-BE49-F238E27FC236}">
                <a16:creationId xmlns:a16="http://schemas.microsoft.com/office/drawing/2014/main" id="{C987FA6D-2D24-45CB-9463-8C1BCC95E7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801" y="1557338"/>
            <a:ext cx="3466199" cy="5184775"/>
          </a:xfrm>
          <a:prstGeom prst="rect">
            <a:avLst/>
          </a:prstGeom>
          <a:noFill/>
          <a:ln w="6350">
            <a:solidFill>
              <a:srgbClr val="00010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145943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DB0B67-2886-42B0-AB43-189DF2F85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a rezervační stránka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F88DBEB-E954-469F-B85B-98993C889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služby</a:t>
            </a:r>
          </a:p>
          <a:p>
            <a:pPr lvl="1"/>
            <a:r>
              <a:rPr lang="cs-CZ" dirty="0"/>
              <a:t>název služby</a:t>
            </a:r>
          </a:p>
          <a:p>
            <a:pPr lvl="1"/>
            <a:r>
              <a:rPr lang="cs-CZ" dirty="0"/>
              <a:t>popis</a:t>
            </a:r>
          </a:p>
          <a:p>
            <a:pPr lvl="1"/>
            <a:r>
              <a:rPr lang="cs-CZ" dirty="0"/>
              <a:t>výchozí místo poskytování služby</a:t>
            </a:r>
          </a:p>
          <a:p>
            <a:pPr lvl="1"/>
            <a:r>
              <a:rPr lang="cs-CZ" dirty="0"/>
              <a:t>výchozí doba trvání</a:t>
            </a:r>
          </a:p>
          <a:p>
            <a:pPr lvl="1"/>
            <a:r>
              <a:rPr lang="cs-CZ" dirty="0"/>
              <a:t>text připomenutí pro zákazníka</a:t>
            </a:r>
          </a:p>
          <a:p>
            <a:pPr lvl="1"/>
            <a:r>
              <a:rPr lang="cs-CZ" dirty="0"/>
              <a:t>text připomenutí pro zaměstnance</a:t>
            </a:r>
          </a:p>
          <a:p>
            <a:r>
              <a:rPr lang="cs-CZ" dirty="0"/>
              <a:t>rezervační stránka</a:t>
            </a:r>
          </a:p>
          <a:p>
            <a:pPr lvl="1"/>
            <a:r>
              <a:rPr lang="cs-CZ" dirty="0"/>
              <a:t>barevný motiv, logo, jazyk a časové pásmo</a:t>
            </a:r>
          </a:p>
          <a:p>
            <a:pPr lvl="1"/>
            <a:r>
              <a:rPr lang="cs-CZ" dirty="0"/>
              <a:t>výběr libovolného (volného) zaměstnance</a:t>
            </a:r>
          </a:p>
          <a:p>
            <a:pPr lvl="1"/>
            <a:r>
              <a:rPr lang="cs-CZ" dirty="0"/>
              <a:t>intervaly, po nich se nabízí rezervační časy (15, 30 nebo 60 minut)</a:t>
            </a:r>
          </a:p>
          <a:p>
            <a:pPr lvl="1"/>
            <a:r>
              <a:rPr lang="cs-CZ" dirty="0"/>
              <a:t>minimální doba rezervace předem (např. 24 h)</a:t>
            </a:r>
          </a:p>
          <a:p>
            <a:pPr lvl="1"/>
            <a:r>
              <a:rPr lang="cs-CZ" dirty="0"/>
              <a:t>maximální doba rezervování předem (např. 365 dnů)</a:t>
            </a:r>
          </a:p>
          <a:p>
            <a:pPr lvl="1"/>
            <a:r>
              <a:rPr lang="cs-CZ" dirty="0"/>
              <a:t>Uložit a publikovat</a:t>
            </a:r>
          </a:p>
          <a:p>
            <a:pPr lvl="1"/>
            <a:r>
              <a:rPr lang="cs-CZ" dirty="0"/>
              <a:t>možnost vložit do jiné stránky</a:t>
            </a:r>
          </a:p>
          <a:p>
            <a:pPr lvl="1"/>
            <a:r>
              <a:rPr lang="cs-CZ" dirty="0"/>
              <a:t>možnost publikace formou tlačítka či odkazu na facebookovou stránku</a:t>
            </a:r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7D4A394-F9E8-4816-945B-7543E6BF81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0351FAB-D768-4C34-AC94-21B915790D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144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E7852C0-B3CE-438B-B6EF-6A07DF97529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65703110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77F586-D8A2-4BBE-B2BD-DE00F0D78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Zákazníci a kalendář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D0E159-8122-4875-BE9D-0F04D2D9B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zákazníci</a:t>
            </a:r>
          </a:p>
          <a:p>
            <a:pPr lvl="1"/>
            <a:r>
              <a:rPr lang="cs-CZ" dirty="0"/>
              <a:t>sběr z rezervací</a:t>
            </a:r>
          </a:p>
          <a:p>
            <a:pPr lvl="1"/>
            <a:r>
              <a:rPr lang="cs-CZ" dirty="0"/>
              <a:t>možnost odstraňování, úpravy, importu</a:t>
            </a:r>
          </a:p>
          <a:p>
            <a:r>
              <a:rPr lang="cs-CZ" dirty="0"/>
              <a:t>kalendář</a:t>
            </a:r>
          </a:p>
          <a:p>
            <a:pPr lvl="1"/>
            <a:r>
              <a:rPr lang="cs-CZ" dirty="0"/>
              <a:t>možnost úpravy, rušení, přidávání</a:t>
            </a:r>
          </a:p>
          <a:p>
            <a:pPr lvl="1"/>
            <a:r>
              <a:rPr lang="cs-CZ" dirty="0"/>
              <a:t>otevření jako sekundární kalendář</a:t>
            </a:r>
          </a:p>
          <a:p>
            <a:pPr lvl="2"/>
            <a:r>
              <a:rPr lang="cs-CZ" dirty="0"/>
              <a:t>Přidat kalendář</a:t>
            </a:r>
          </a:p>
          <a:p>
            <a:pPr lvl="2"/>
            <a:r>
              <a:rPr lang="cs-CZ" dirty="0"/>
              <a:t>Za adresáře</a:t>
            </a:r>
          </a:p>
          <a:p>
            <a:pPr lvl="2"/>
            <a:r>
              <a:rPr lang="cs-CZ" dirty="0"/>
              <a:t>název rezervačního kalendáře, popř. Prohledat kalendář</a:t>
            </a:r>
          </a:p>
          <a:p>
            <a:pPr lvl="2"/>
            <a:r>
              <a:rPr lang="cs-CZ" dirty="0"/>
              <a:t>Otevřít</a:t>
            </a:r>
          </a:p>
          <a:p>
            <a:pPr lvl="1"/>
            <a:r>
              <a:rPr lang="cs-CZ" dirty="0"/>
              <a:t>možnosti sekundárního </a:t>
            </a:r>
            <a:r>
              <a:rPr lang="cs-CZ" dirty="0" err="1"/>
              <a:t>kalednáře</a:t>
            </a:r>
            <a:r>
              <a:rPr lang="cs-CZ" dirty="0"/>
              <a:t> dle rolí</a:t>
            </a:r>
          </a:p>
          <a:p>
            <a:pPr lvl="2"/>
            <a:r>
              <a:rPr lang="cs-CZ" dirty="0"/>
              <a:t>Host: nemá přístup ke kalendáři</a:t>
            </a:r>
          </a:p>
          <a:p>
            <a:pPr lvl="2"/>
            <a:r>
              <a:rPr lang="cs-CZ" dirty="0"/>
              <a:t>Prohlížející: může otevřít kalendář</a:t>
            </a:r>
          </a:p>
          <a:p>
            <a:pPr lvl="2"/>
            <a:r>
              <a:rPr lang="cs-CZ" dirty="0"/>
              <a:t>Správce: může otevřít a provádět změny (Volno, Správa zaměstnanců, Správa služeb, Informace o firmě, Nastavení publikování, Vytisknout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AB8C119-75B5-45BD-8537-F0C7AD6DAA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B23624-9D05-4C50-89DC-FAC2C38713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145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B1B723B-53FB-4C6B-8E1F-492AF03E295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70388365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595066-A905-44C4-9C09-C73BA2F21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Rezervace na akci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9577EF-25A5-433B-9D37-E9247B52A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Microsoft Booking nemá možnost zvýšit kapacitu termínu pro více zákazníků</a:t>
            </a:r>
          </a:p>
          <a:p>
            <a:r>
              <a:rPr lang="cs-CZ" dirty="0"/>
              <a:t>řešení</a:t>
            </a:r>
          </a:p>
          <a:p>
            <a:pPr lvl="1"/>
            <a:r>
              <a:rPr lang="cs-CZ" dirty="0"/>
              <a:t>definovat více hostových účtů zaměstnanců se shodnou pracovní dobou</a:t>
            </a:r>
          </a:p>
          <a:p>
            <a:pPr lvl="1"/>
            <a:r>
              <a:rPr lang="cs-CZ" dirty="0"/>
              <a:t>využít aplikaci pro rezervaci účastníků na akci včetně hlídání počtu účastníků</a:t>
            </a:r>
          </a:p>
          <a:p>
            <a:pPr lvl="2"/>
            <a:r>
              <a:rPr lang="cs-CZ" dirty="0">
                <a:hlinkClick r:id="rId2"/>
              </a:rPr>
              <a:t>http://www.supersaas.cz/</a:t>
            </a:r>
            <a:r>
              <a:rPr lang="cs-CZ" dirty="0"/>
              <a:t>: 50 rezervací zdarma</a:t>
            </a:r>
          </a:p>
          <a:p>
            <a:pPr lvl="2"/>
            <a:r>
              <a:rPr lang="cs-CZ" dirty="0"/>
              <a:t>doplněk kalendáře Google Chrome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5EA2FB-3B98-4F59-A9C6-37128F1677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0160162-7C57-4CA1-B3DE-7A1AAA398A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146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010A1D1-64B4-4010-A7B0-83B7717D4FC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98992980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21D23-C37D-4839-9CC4-F5018384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18 Živé schůzky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277C5B-2D19-4064-A487-761DBEEDB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živé schůzky pro více než 250 uživatelů</a:t>
            </a:r>
          </a:p>
          <a:p>
            <a:r>
              <a:rPr lang="cs-CZ" dirty="0"/>
              <a:t>až do 10 000 účastníků</a:t>
            </a:r>
          </a:p>
          <a:p>
            <a:r>
              <a:rPr lang="cs-CZ" dirty="0"/>
              <a:t>podpora asistovaného odpovídání na dotazy</a:t>
            </a:r>
          </a:p>
          <a:p>
            <a:r>
              <a:rPr lang="cs-CZ" dirty="0"/>
              <a:t>zpoždění asi 10 – 20 sekund</a:t>
            </a:r>
          </a:p>
          <a:p>
            <a:r>
              <a:rPr lang="cs-CZ" dirty="0"/>
              <a:t>prezenční listina</a:t>
            </a:r>
          </a:p>
          <a:p>
            <a:r>
              <a:rPr lang="cs-CZ" dirty="0"/>
              <a:t>titulkování</a:t>
            </a:r>
          </a:p>
          <a:p>
            <a:r>
              <a:rPr lang="cs-CZ" dirty="0"/>
              <a:t>posun zpět v průběhu online přenosu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9725BE8-FE84-45CE-BAFD-DF8D8D253F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34F847E-0C1E-4236-A08D-8E4504EBA2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147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FE544508-3AF4-42EB-B871-FAFF732A49DC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51857293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43A605-0BEC-443A-906E-3DD7CCB1B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 </a:t>
            </a:r>
            <a:r>
              <a:rPr lang="cs-CZ" dirty="0" err="1"/>
              <a:t>Mediasite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1ED8FC-D4DA-4750-BC7C-D9EFC42BF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alternativní automatické záznamy na </a:t>
            </a:r>
            <a:r>
              <a:rPr lang="cs-CZ" dirty="0" err="1"/>
              <a:t>Mediasite</a:t>
            </a:r>
            <a:r>
              <a:rPr lang="cs-CZ" dirty="0"/>
              <a:t> v RB 211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9C4623-5090-4498-9D86-DD6A79E286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3573063-23F7-437D-99D1-464A71E366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148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66666A5-4432-418A-95B3-091257E4A63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42A82A9-55C7-48EC-9175-7FB79A9C2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512" y="2764065"/>
            <a:ext cx="1628775" cy="116205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C00A16B-757E-4F0A-9822-2E35CF66A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69" y="2780928"/>
            <a:ext cx="4501794" cy="3816424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8692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427F2B-3E4D-4C10-9A90-8CB8C757B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 Odkazy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D7C8DE-8D3E-4D82-89F4-11088EF24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/>
              <a:t>Záznamy z workshopů</a:t>
            </a:r>
          </a:p>
          <a:p>
            <a:pPr lvl="1"/>
            <a:r>
              <a:rPr lang="cs-CZ" dirty="0"/>
              <a:t>Podívejte se na dvacetiminutový souhrn z dvouhodinového workshopu o vzdálené výuce, který byl veden v prostředí Microsoft </a:t>
            </a:r>
            <a:r>
              <a:rPr lang="cs-CZ" dirty="0" err="1"/>
              <a:t>Teams</a:t>
            </a:r>
            <a:r>
              <a:rPr lang="cs-CZ" dirty="0"/>
              <a:t> a kterého se zúčastnilo více jak 100 účastníků.</a:t>
            </a:r>
          </a:p>
          <a:p>
            <a:pPr lvl="2"/>
            <a:r>
              <a:rPr lang="cs-CZ" u="sng" dirty="0" err="1">
                <a:hlinkClick r:id="rId2"/>
              </a:rPr>
              <a:t>videonávod</a:t>
            </a:r>
            <a:r>
              <a:rPr lang="cs-CZ" u="sng" dirty="0">
                <a:hlinkClick r:id="rId2"/>
              </a:rPr>
              <a:t> pro školy</a:t>
            </a:r>
            <a:endParaRPr lang="cs-CZ" dirty="0"/>
          </a:p>
          <a:p>
            <a:pPr lvl="1"/>
            <a:r>
              <a:rPr lang="cs-CZ" dirty="0"/>
              <a:t>Videozáznam z workshopu dne 20.3. 2020</a:t>
            </a:r>
          </a:p>
          <a:p>
            <a:pPr lvl="2"/>
            <a:r>
              <a:rPr lang="cs-CZ" u="sng" dirty="0">
                <a:hlinkClick r:id="rId3"/>
              </a:rPr>
              <a:t>druhý workshop</a:t>
            </a:r>
            <a:endParaRPr lang="cs-CZ" dirty="0"/>
          </a:p>
          <a:p>
            <a:pPr lvl="1"/>
            <a:r>
              <a:rPr lang="cs-CZ" dirty="0"/>
              <a:t>Videozáznam z workshopu dne 27.3. 2020</a:t>
            </a:r>
          </a:p>
          <a:p>
            <a:pPr lvl="1"/>
            <a:r>
              <a:rPr lang="cs-CZ" u="sng" dirty="0">
                <a:hlinkClick r:id="rId4"/>
              </a:rPr>
              <a:t>třetí workshop</a:t>
            </a:r>
            <a:endParaRPr lang="cs-CZ" dirty="0"/>
          </a:p>
          <a:p>
            <a:r>
              <a:rPr lang="cs-CZ" dirty="0" err="1"/>
              <a:t>Videonávody</a:t>
            </a:r>
            <a:endParaRPr lang="cs-CZ" dirty="0"/>
          </a:p>
          <a:p>
            <a:pPr lvl="1"/>
            <a:r>
              <a:rPr lang="cs-CZ" dirty="0"/>
              <a:t>Podívejte se na </a:t>
            </a:r>
            <a:r>
              <a:rPr lang="cs-CZ" dirty="0" err="1"/>
              <a:t>videonávod</a:t>
            </a:r>
            <a:r>
              <a:rPr lang="cs-CZ" dirty="0"/>
              <a:t>, který Vám v 8 minutách představí užití Microsoft </a:t>
            </a:r>
            <a:r>
              <a:rPr lang="cs-CZ" dirty="0" err="1"/>
              <a:t>Teams</a:t>
            </a:r>
            <a:r>
              <a:rPr lang="cs-CZ" dirty="0"/>
              <a:t> z pohledu učitele. </a:t>
            </a:r>
            <a:r>
              <a:rPr lang="cs-CZ" dirty="0" err="1"/>
              <a:t>Videonávod</a:t>
            </a:r>
            <a:r>
              <a:rPr lang="cs-CZ" dirty="0"/>
              <a:t> vznikl původně pro učitele VŠE.</a:t>
            </a:r>
          </a:p>
          <a:p>
            <a:pPr lvl="1"/>
            <a:r>
              <a:rPr lang="cs-CZ" u="sng" dirty="0" err="1">
                <a:hlinkClick r:id="rId5"/>
              </a:rPr>
              <a:t>videonávod</a:t>
            </a:r>
            <a:r>
              <a:rPr lang="cs-CZ" u="sng" dirty="0">
                <a:hlinkClick r:id="rId5"/>
              </a:rPr>
              <a:t> vytvořený pro učitele VŠE</a:t>
            </a:r>
            <a:endParaRPr lang="cs-CZ" dirty="0"/>
          </a:p>
          <a:p>
            <a:pPr lvl="1"/>
            <a:r>
              <a:rPr lang="cs-CZ" dirty="0"/>
              <a:t>Zde se můžete podívat v 6 minutách, jak na vzdálenou přednášku z pohledu studenta.</a:t>
            </a:r>
          </a:p>
          <a:p>
            <a:pPr lvl="1"/>
            <a:r>
              <a:rPr lang="cs-CZ" u="sng" dirty="0" err="1">
                <a:hlinkClick r:id="rId6"/>
              </a:rPr>
              <a:t>videonávod</a:t>
            </a:r>
            <a:r>
              <a:rPr lang="cs-CZ" u="sng" dirty="0">
                <a:hlinkClick r:id="rId6"/>
              </a:rPr>
              <a:t> vytvořený pro studenty VŠE</a:t>
            </a:r>
            <a:endParaRPr lang="cs-CZ" dirty="0"/>
          </a:p>
          <a:p>
            <a:r>
              <a:rPr lang="cs-CZ" dirty="0"/>
              <a:t>Záznamy školení</a:t>
            </a:r>
          </a:p>
          <a:p>
            <a:pPr lvl="1"/>
            <a:r>
              <a:rPr lang="cs-CZ" dirty="0"/>
              <a:t>Přeneste se díky následujícímu odkazu na prezenční školení učitelů o Microsoft </a:t>
            </a:r>
            <a:r>
              <a:rPr lang="cs-CZ" dirty="0" err="1"/>
              <a:t>Teams</a:t>
            </a:r>
            <a:r>
              <a:rPr lang="cs-CZ" dirty="0"/>
              <a:t>. Prostřednictvím kamery v učebně a snímání dvou prezenčních ploch vás vezmeme na školení, které se již konalo.</a:t>
            </a:r>
          </a:p>
          <a:p>
            <a:pPr lvl="1"/>
            <a:r>
              <a:rPr lang="cs-CZ" u="sng" dirty="0">
                <a:hlinkClick r:id="rId7"/>
              </a:rPr>
              <a:t>záznam z prezenčního školení učitelů jedné fakulty VŠE</a:t>
            </a:r>
            <a:endParaRPr lang="cs-CZ" dirty="0"/>
          </a:p>
          <a:p>
            <a:r>
              <a:rPr lang="cs-CZ" dirty="0"/>
              <a:t>Prezentace v PowerPointu</a:t>
            </a:r>
          </a:p>
          <a:p>
            <a:pPr lvl="1"/>
            <a:r>
              <a:rPr lang="cs-CZ" dirty="0"/>
              <a:t>Chcete si listovat v prezentacích o Microsoft </a:t>
            </a:r>
            <a:r>
              <a:rPr lang="cs-CZ" dirty="0" err="1"/>
              <a:t>Teams</a:t>
            </a:r>
            <a:r>
              <a:rPr lang="cs-CZ" dirty="0"/>
              <a:t>? Klikněte na následující odkazy.</a:t>
            </a:r>
          </a:p>
          <a:p>
            <a:pPr lvl="1"/>
            <a:r>
              <a:rPr lang="cs-CZ" u="sng" dirty="0">
                <a:hlinkClick r:id="rId8"/>
              </a:rPr>
              <a:t>prezentace pro školení učitelů VŠE</a:t>
            </a:r>
            <a:endParaRPr lang="cs-CZ" dirty="0"/>
          </a:p>
          <a:p>
            <a:pPr lvl="1"/>
            <a:r>
              <a:rPr lang="cs-CZ" u="sng" dirty="0">
                <a:hlinkClick r:id="rId9"/>
              </a:rPr>
              <a:t>prezentace z workshopu pro učitele škol</a:t>
            </a:r>
            <a:endParaRPr lang="cs-CZ" dirty="0"/>
          </a:p>
          <a:p>
            <a:r>
              <a:rPr lang="cs-CZ" dirty="0"/>
              <a:t>Ukázky záznamu výuky</a:t>
            </a:r>
          </a:p>
          <a:p>
            <a:pPr lvl="1"/>
            <a:r>
              <a:rPr lang="cs-CZ" u="sng" dirty="0">
                <a:hlinkClick r:id="rId10"/>
              </a:rPr>
              <a:t>ukázkové cvičení zaznamenané na VŠE</a:t>
            </a:r>
            <a:endParaRPr lang="cs-CZ" dirty="0"/>
          </a:p>
          <a:p>
            <a:pPr lvl="1"/>
            <a:r>
              <a:rPr lang="cs-CZ" u="sng" dirty="0">
                <a:hlinkClick r:id="rId11"/>
              </a:rPr>
              <a:t>ukázková přednáška zaznamenaná na VŠE</a:t>
            </a:r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A41B8EF-9988-4960-8114-F41BFD82B8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35EF57F-1C31-4904-8B51-85E73DD22E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149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40C9A2E-A3E4-4988-99F7-70EBB05C228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57862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8146C9-DB44-4262-B8AA-A9E195A5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Odpovědi na otázky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D9DF99-9449-4583-9A78-A19359D1F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sdílení obrazovky</a:t>
            </a:r>
          </a:p>
          <a:p>
            <a:pPr lvl="1"/>
            <a:r>
              <a:rPr lang="cs-CZ" dirty="0"/>
              <a:t>jak vidět </a:t>
            </a:r>
            <a:r>
              <a:rPr lang="cs-CZ" b="1" dirty="0"/>
              <a:t>kurzor</a:t>
            </a:r>
            <a:r>
              <a:rPr lang="cs-CZ" dirty="0"/>
              <a:t> v PowerPointu</a:t>
            </a:r>
          </a:p>
          <a:p>
            <a:pPr lvl="1"/>
            <a:r>
              <a:rPr lang="cs-CZ" dirty="0"/>
              <a:t>jak </a:t>
            </a:r>
            <a:r>
              <a:rPr lang="cs-CZ" b="1" dirty="0"/>
              <a:t>souběžně promítat</a:t>
            </a:r>
            <a:r>
              <a:rPr lang="cs-CZ" dirty="0"/>
              <a:t> prezentaci i jinou aplikaci</a:t>
            </a:r>
          </a:p>
          <a:p>
            <a:r>
              <a:rPr lang="cs-CZ" dirty="0"/>
              <a:t>Zahrnout systémový zvuk v desktopové prezentaci</a:t>
            </a:r>
          </a:p>
          <a:p>
            <a:pPr lvl="1"/>
            <a:r>
              <a:rPr lang="cs-CZ" dirty="0"/>
              <a:t>jak nastavit, aby uživatelé schůzky slyšeli i </a:t>
            </a:r>
            <a:r>
              <a:rPr lang="cs-CZ" b="1" dirty="0"/>
              <a:t>zvuk</a:t>
            </a:r>
            <a:r>
              <a:rPr lang="cs-CZ" dirty="0"/>
              <a:t> demonstračního </a:t>
            </a:r>
            <a:r>
              <a:rPr lang="cs-CZ" b="1" dirty="0"/>
              <a:t>videa</a:t>
            </a:r>
            <a:r>
              <a:rPr lang="cs-CZ" dirty="0"/>
              <a:t> či PowerPointu (tj. zvuk mimo mikrofon učitele)</a:t>
            </a:r>
          </a:p>
          <a:p>
            <a:r>
              <a:rPr lang="cs-CZ" dirty="0"/>
              <a:t>jak </a:t>
            </a:r>
            <a:r>
              <a:rPr lang="cs-CZ" b="1" dirty="0"/>
              <a:t>nezveřejnit</a:t>
            </a:r>
            <a:r>
              <a:rPr lang="cs-CZ" dirty="0"/>
              <a:t> prezentaci studentům</a:t>
            </a:r>
          </a:p>
          <a:p>
            <a:pPr lvl="1"/>
            <a:r>
              <a:rPr lang="cs-CZ" dirty="0"/>
              <a:t>prezentace z </a:t>
            </a:r>
            <a:r>
              <a:rPr lang="cs-CZ" dirty="0" err="1"/>
              <a:t>OneDrivu</a:t>
            </a:r>
            <a:r>
              <a:rPr lang="cs-CZ" dirty="0"/>
              <a:t> pro firmy</a:t>
            </a:r>
          </a:p>
          <a:p>
            <a:pPr lvl="1"/>
            <a:r>
              <a:rPr lang="cs-CZ" dirty="0"/>
              <a:t>sdílení obrazovky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C2A5E8D-51D8-4E09-864D-798E0A69DF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1ED3F34-454C-4535-84D6-B49EF48DB2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753395D-79A0-4B1F-A903-7CD5B954B475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216CB84-45C3-45F1-9B7C-2B8569AEF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229" y="449644"/>
            <a:ext cx="3192621" cy="1944930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0F07FCCA-BF04-4B9A-A7AE-ECCDB7701F30}"/>
              </a:ext>
            </a:extLst>
          </p:cNvPr>
          <p:cNvCxnSpPr/>
          <p:nvPr/>
        </p:nvCxnSpPr>
        <p:spPr bwMode="auto">
          <a:xfrm flipH="1">
            <a:off x="6444208" y="764704"/>
            <a:ext cx="1008112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FF00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3464395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C98CD6-650E-41A3-BE01-95AD5468A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21 Obhajoby závěrečných prací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6767E1-140A-4A46-9CE4-9FDE6CAB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cs-CZ" dirty="0"/>
              <a:t>21.1 </a:t>
            </a:r>
            <a:r>
              <a:rPr lang="cs-CZ" dirty="0">
                <a:hlinkClick r:id="rId2" action="ppaction://hlinksldjump"/>
              </a:rPr>
              <a:t>Tým KSK – Závěrečné práce</a:t>
            </a:r>
            <a:endParaRPr lang="cs-CZ" dirty="0"/>
          </a:p>
          <a:p>
            <a:r>
              <a:rPr lang="cs-CZ" dirty="0"/>
              <a:t>21.2 </a:t>
            </a:r>
            <a:r>
              <a:rPr lang="cs-CZ" dirty="0">
                <a:hlinkClick r:id="rId3" action="ppaction://hlinksldjump"/>
              </a:rPr>
              <a:t>Soukromý kanál</a:t>
            </a:r>
            <a:endParaRPr lang="cs-CZ" dirty="0"/>
          </a:p>
          <a:p>
            <a:r>
              <a:rPr lang="cs-CZ" dirty="0"/>
              <a:t>21.3 </a:t>
            </a:r>
            <a:r>
              <a:rPr lang="cs-CZ" dirty="0">
                <a:hlinkClick r:id="rId4" action="ppaction://hlinksldjump"/>
              </a:rPr>
              <a:t>Pozvánky</a:t>
            </a:r>
            <a:endParaRPr lang="cs-CZ" dirty="0"/>
          </a:p>
          <a:p>
            <a:r>
              <a:rPr lang="cs-CZ" dirty="0"/>
              <a:t>21.4 </a:t>
            </a:r>
            <a:r>
              <a:rPr lang="cs-CZ" dirty="0">
                <a:hlinkClick r:id="rId5" action="ppaction://hlinksldjump"/>
              </a:rPr>
              <a:t>Vlastní obhajoba</a:t>
            </a:r>
            <a:endParaRPr lang="cs-CZ" dirty="0"/>
          </a:p>
          <a:p>
            <a:r>
              <a:rPr lang="cs-CZ" dirty="0"/>
              <a:t>21.5 </a:t>
            </a:r>
            <a:r>
              <a:rPr lang="cs-CZ" dirty="0">
                <a:hlinkClick r:id="rId6" action="ppaction://hlinksldjump"/>
              </a:rPr>
              <a:t>Porada členů komise</a:t>
            </a:r>
            <a:endParaRPr lang="cs-CZ" dirty="0"/>
          </a:p>
          <a:p>
            <a:r>
              <a:rPr lang="cs-CZ" dirty="0"/>
              <a:t>21.6 </a:t>
            </a:r>
            <a:r>
              <a:rPr lang="cs-CZ" dirty="0">
                <a:hlinkClick r:id="rId7" action="ppaction://hlinksldjump"/>
              </a:rPr>
              <a:t>Vyhlášení výsledku</a:t>
            </a:r>
            <a:endParaRPr lang="cs-CZ" dirty="0"/>
          </a:p>
          <a:p>
            <a:r>
              <a:rPr lang="cs-CZ" dirty="0"/>
              <a:t>21.7 </a:t>
            </a:r>
            <a:r>
              <a:rPr lang="cs-CZ" dirty="0">
                <a:hlinkClick r:id="rId8" action="ppaction://hlinksldjump"/>
              </a:rPr>
              <a:t>Protokoly</a:t>
            </a:r>
            <a:endParaRPr lang="cs-CZ" dirty="0"/>
          </a:p>
          <a:p>
            <a:r>
              <a:rPr lang="cs-CZ" dirty="0"/>
              <a:t>21.8 </a:t>
            </a:r>
            <a:r>
              <a:rPr lang="cs-CZ" dirty="0">
                <a:hlinkClick r:id="rId9" action="ppaction://hlinksldjump"/>
              </a:rPr>
              <a:t>Oprávnění v Stream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0C77677-B6F1-406A-BB5F-F1A81B1F58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5758897-CD24-498E-923C-2F8150E4FD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150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F62966B-C99F-4BCA-B0ED-3FB036F6B797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96949080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A241C5-E5CC-4C59-83AE-BBC539BD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21.1 Tým KSK – závěrečné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01FC57-FEDA-4325-8674-DAFACAA05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Vedoucí katedry nebo pověřený člen katedry založí </a:t>
            </a:r>
            <a:r>
              <a:rPr lang="cs-CZ" b="1" dirty="0"/>
              <a:t>tým</a:t>
            </a:r>
            <a:r>
              <a:rPr lang="cs-CZ" dirty="0"/>
              <a:t> </a:t>
            </a:r>
            <a:r>
              <a:rPr lang="cs-CZ" i="1" dirty="0"/>
              <a:t>KSK - závěrečné práce</a:t>
            </a:r>
            <a:r>
              <a:rPr lang="cs-CZ" dirty="0"/>
              <a:t>. (KSK je zkratka katedry) </a:t>
            </a:r>
          </a:p>
          <a:p>
            <a:pPr lvl="1"/>
            <a:r>
              <a:rPr lang="cs-CZ" dirty="0"/>
              <a:t>typ týmu: 4 Jiné</a:t>
            </a:r>
          </a:p>
          <a:p>
            <a:r>
              <a:rPr lang="cs-CZ" dirty="0"/>
              <a:t>Členy týmu budou </a:t>
            </a:r>
          </a:p>
          <a:p>
            <a:pPr marL="714375" lvl="2" indent="-314325">
              <a:lnSpc>
                <a:spcPct val="80000"/>
              </a:lnSpc>
            </a:pPr>
            <a:r>
              <a:rPr lang="cs-CZ" dirty="0"/>
              <a:t>členové katedry a </a:t>
            </a:r>
          </a:p>
          <a:p>
            <a:pPr marL="714375" lvl="2" indent="-314325">
              <a:lnSpc>
                <a:spcPct val="80000"/>
              </a:lnSpc>
            </a:pPr>
            <a:r>
              <a:rPr lang="cs-CZ" dirty="0"/>
              <a:t>postupně všichni obhajující studenti.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10CF32A-34A8-4957-B060-40AEC2367E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8D7DB8-476E-42A1-AB24-C6993E83A0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151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020859F-1120-4602-A91A-E14E93FB0A6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7866993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82D17A-B368-4A20-9266-9EC390055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21.2 Soukromé kanály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E22B36-F2A8-4E61-B734-49D8260CE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Sekretářka katedry připraví do týmu </a:t>
            </a:r>
            <a:r>
              <a:rPr lang="cs-CZ" i="1" dirty="0"/>
              <a:t>KSK – závěrečné práce</a:t>
            </a:r>
            <a:r>
              <a:rPr lang="cs-CZ" dirty="0"/>
              <a:t> </a:t>
            </a:r>
            <a:r>
              <a:rPr lang="cs-CZ" b="1" dirty="0"/>
              <a:t>soukromé kanály</a:t>
            </a:r>
            <a:r>
              <a:rPr lang="cs-CZ" dirty="0"/>
              <a:t> pro obhajoby jednotlivých studentů ve tvaru </a:t>
            </a:r>
            <a:r>
              <a:rPr lang="cs-CZ" i="1" dirty="0"/>
              <a:t>2020-04-20 Novák Petr</a:t>
            </a:r>
            <a:r>
              <a:rPr lang="cs-CZ" dirty="0"/>
              <a:t>, kde na začátku je datum obhajoby, na konci příjmení a jméno obhajujícího. </a:t>
            </a:r>
          </a:p>
          <a:p>
            <a:r>
              <a:rPr lang="cs-CZ" dirty="0"/>
              <a:t>Členy soukromého kanálu týmu budou </a:t>
            </a:r>
          </a:p>
          <a:p>
            <a:pPr marL="714375" lvl="2" indent="-314325"/>
            <a:r>
              <a:rPr lang="cs-CZ" sz="2500" dirty="0"/>
              <a:t>členové komise a </a:t>
            </a:r>
          </a:p>
          <a:p>
            <a:pPr marL="714375" lvl="2" indent="-314325"/>
            <a:r>
              <a:rPr lang="cs-CZ" sz="2500" dirty="0"/>
              <a:t>obhajující student</a:t>
            </a:r>
            <a:r>
              <a:rPr lang="cs-CZ" dirty="0"/>
              <a:t> </a:t>
            </a:r>
          </a:p>
          <a:p>
            <a:r>
              <a:rPr lang="cs-CZ" dirty="0"/>
              <a:t>Do soukromého kanálu studenta </a:t>
            </a:r>
            <a:r>
              <a:rPr lang="cs-CZ" b="1" dirty="0"/>
              <a:t>sekretářka katedry</a:t>
            </a:r>
            <a:r>
              <a:rPr lang="cs-CZ" dirty="0"/>
              <a:t> (popř. vedoucí práce či student) zkopíruje z </a:t>
            </a:r>
            <a:r>
              <a:rPr lang="cs-CZ" b="1" dirty="0" err="1"/>
              <a:t>InSIS</a:t>
            </a:r>
            <a:r>
              <a:rPr lang="cs-CZ" dirty="0"/>
              <a:t> </a:t>
            </a:r>
          </a:p>
          <a:p>
            <a:pPr marL="714375" lvl="2" indent="-314325"/>
            <a:r>
              <a:rPr lang="cs-CZ" sz="2500" dirty="0"/>
              <a:t>závěrečnou práci </a:t>
            </a:r>
          </a:p>
          <a:p>
            <a:pPr marL="714375" lvl="2" indent="-314325"/>
            <a:r>
              <a:rPr lang="cs-CZ" sz="2500" dirty="0"/>
              <a:t>posudek vedoucího </a:t>
            </a:r>
          </a:p>
          <a:p>
            <a:pPr marL="714375" lvl="2" indent="-314325"/>
            <a:r>
              <a:rPr lang="cs-CZ" sz="2500" dirty="0"/>
              <a:t>posudek oponenta</a:t>
            </a:r>
            <a:br>
              <a:rPr lang="cs-CZ" sz="2500" dirty="0"/>
            </a:br>
            <a:r>
              <a:rPr lang="cs-CZ" sz="2500" dirty="0"/>
              <a:t>tak, aby byly dostupné pro členy komise </a:t>
            </a:r>
          </a:p>
          <a:p>
            <a:r>
              <a:rPr lang="cs-CZ" dirty="0"/>
              <a:t>Do soukromého kanálu </a:t>
            </a:r>
            <a:r>
              <a:rPr lang="cs-CZ" b="1" dirty="0"/>
              <a:t>student</a:t>
            </a:r>
            <a:r>
              <a:rPr lang="cs-CZ" dirty="0"/>
              <a:t> alespoň den před obhajobou zkopíruje </a:t>
            </a:r>
            <a:r>
              <a:rPr lang="cs-CZ" b="1" dirty="0"/>
              <a:t>prezentaci</a:t>
            </a:r>
            <a:r>
              <a:rPr lang="cs-CZ" dirty="0"/>
              <a:t>, pokud ji chce využít pro obhajobu.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F337976-C906-4528-85E5-7D863AE1BD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336CC42-659A-4B4E-8940-786DFED31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152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4121051-2B0F-4FD1-A68B-5E9B5E2F020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3909FB-49B7-4799-9E84-91E96E229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4005064"/>
            <a:ext cx="2514951" cy="103837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0674761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95E6C-AE82-460B-916C-97F8F25C2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21.3 Pozvánky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5BAB1C-755F-4D17-89A7-D01E1E3C1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8709025" cy="374387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Předseda komise (popř. sekretářka) pozve ze svého kalendáře v </a:t>
            </a:r>
            <a:r>
              <a:rPr lang="cs-CZ" dirty="0" err="1"/>
              <a:t>Teams</a:t>
            </a:r>
            <a:r>
              <a:rPr lang="cs-CZ" dirty="0"/>
              <a:t> jako povinné účastníky studenta a členy komise. Každý student (i člen komise) obdrží samostatnou pozvánku na individuální čas (rozestupy obhajob např. 20 minut). Schůzku nazve ve tvaru </a:t>
            </a:r>
            <a:r>
              <a:rPr lang="cs-CZ" i="1" dirty="0"/>
              <a:t>Obhajoba 2020-04-20 Novák Petr</a:t>
            </a:r>
            <a:r>
              <a:rPr lang="cs-CZ" dirty="0"/>
              <a:t> tak, aby nahrávka měla shodný název. </a:t>
            </a:r>
          </a:p>
          <a:p>
            <a:r>
              <a:rPr lang="cs-CZ" dirty="0"/>
              <a:t>Předseda komise (popř. sekretářka) pozve ze svého kalendáře </a:t>
            </a:r>
            <a:r>
              <a:rPr lang="cs-CZ" dirty="0" err="1"/>
              <a:t>Teams</a:t>
            </a:r>
            <a:r>
              <a:rPr lang="cs-CZ" dirty="0"/>
              <a:t> komisi k poradě. Stačí, aby porada byla jediná pro všechny studenty stejného termínu. Schůzku nazve ve tvaru </a:t>
            </a:r>
            <a:r>
              <a:rPr lang="cs-CZ" i="1" dirty="0"/>
              <a:t>Porada komise 2020-04-20</a:t>
            </a:r>
            <a:r>
              <a:rPr lang="cs-CZ" dirty="0"/>
              <a:t>.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1B514B-F376-46A8-8BF6-042A56CE38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8B5226-8C94-44C6-90BA-FB3DBB3917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153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D1E3F3E-0FA8-4C2C-921D-6E7E7C092E8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3171BF5-8A45-44DD-B0C2-510527D8F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38" y="5056338"/>
            <a:ext cx="8954750" cy="169568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5291269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A35BDF-8AF2-4DCF-A018-5A17537C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Pozvánka na obhajobu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029FE29-2C00-4BE6-AE51-39D0BA1721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AFED647-E6E6-4F10-8F8B-73FC2FF22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154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961428F-57C4-4672-854B-81A4B293DEBC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D118C1B-DF17-4AA8-95A2-DD0F8CD93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772816"/>
            <a:ext cx="8802328" cy="446784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4525804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822CC-BB5E-446D-812E-9E0F32B8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21.4 Vlastní obhajoba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7F7749-B63E-48CA-AA9D-6F6F5EB4A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V den obhajoby se v čas na pozvánce přihlásí z pozvánky či z kalendáře členové komise a student. Obhajobu zahájí předseda komise, který spustí </a:t>
            </a:r>
            <a:r>
              <a:rPr lang="cs-CZ" b="1" dirty="0"/>
              <a:t>nahrávání schůzky</a:t>
            </a:r>
            <a:r>
              <a:rPr lang="cs-CZ" dirty="0"/>
              <a:t>. </a:t>
            </a:r>
          </a:p>
          <a:p>
            <a:r>
              <a:rPr lang="cs-CZ" dirty="0"/>
              <a:t>Student se může připojit ke schůzce dříve např. v předstihu 15 minut a </a:t>
            </a:r>
            <a:r>
              <a:rPr lang="cs-CZ" b="1" dirty="0"/>
              <a:t>sdílí</a:t>
            </a:r>
            <a:r>
              <a:rPr lang="cs-CZ" dirty="0"/>
              <a:t> svou případnou </a:t>
            </a:r>
            <a:r>
              <a:rPr lang="cs-CZ" b="1" dirty="0"/>
              <a:t>prezentaci</a:t>
            </a:r>
            <a:r>
              <a:rPr lang="cs-CZ" dirty="0"/>
              <a:t>. </a:t>
            </a:r>
          </a:p>
          <a:p>
            <a:r>
              <a:rPr lang="cs-CZ" dirty="0"/>
              <a:t>Student v průběhu obhajoby </a:t>
            </a:r>
            <a:r>
              <a:rPr lang="cs-CZ" b="1" dirty="0"/>
              <a:t>představí svou práci</a:t>
            </a:r>
            <a:r>
              <a:rPr lang="cs-CZ" dirty="0"/>
              <a:t>, odpoví na </a:t>
            </a:r>
            <a:r>
              <a:rPr lang="cs-CZ" b="1" dirty="0"/>
              <a:t>otázky vedoucího a oponenta</a:t>
            </a:r>
            <a:r>
              <a:rPr lang="cs-CZ" dirty="0"/>
              <a:t>. Je vhodné, aby otázky byly zrekapitulovány v prezentaci. </a:t>
            </a:r>
          </a:p>
          <a:p>
            <a:r>
              <a:rPr lang="cs-CZ" dirty="0"/>
              <a:t>Členové komise mohou na závěr či ji v průběhu obhajoby </a:t>
            </a:r>
            <a:r>
              <a:rPr lang="cs-CZ" b="1" dirty="0"/>
              <a:t>klást své otázky</a:t>
            </a:r>
            <a:r>
              <a:rPr lang="cs-CZ" dirty="0"/>
              <a:t>. </a:t>
            </a:r>
          </a:p>
          <a:p>
            <a:r>
              <a:rPr lang="cs-CZ" dirty="0"/>
              <a:t>Na závěr obhajoby </a:t>
            </a:r>
            <a:r>
              <a:rPr lang="cs-CZ" b="1" dirty="0"/>
              <a:t>ukončí předseda komise nahrávání</a:t>
            </a:r>
            <a:r>
              <a:rPr lang="cs-CZ" dirty="0"/>
              <a:t>.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E7CBFEA-75F0-4290-8D30-1C45B94447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6802862-E1F1-4DA0-8338-C062E32A80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155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B3FDEB9-0910-46D6-8479-C3C7BAFE10B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20193518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C66A28-3F9E-4B2D-AB07-92EA6A615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21.5 Porada členů komise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CC251F-EA55-4B77-B5FB-9F5F96D0F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skončení obhajoby členové komise opustí schůzku </a:t>
            </a:r>
            <a:r>
              <a:rPr lang="cs-CZ" i="1" dirty="0"/>
              <a:t>2020-04-20 Novák Petr</a:t>
            </a:r>
            <a:r>
              <a:rPr lang="cs-CZ" dirty="0"/>
              <a:t> a připojí se ke schůzce </a:t>
            </a:r>
            <a:r>
              <a:rPr lang="cs-CZ" i="1" dirty="0"/>
              <a:t>2020-04-20 Porada komise pro obhajoby</a:t>
            </a:r>
            <a:r>
              <a:rPr lang="cs-CZ" dirty="0"/>
              <a:t>. </a:t>
            </a:r>
            <a:r>
              <a:rPr lang="cs-CZ" b="1" dirty="0"/>
              <a:t>Usnesou se na známce</a:t>
            </a:r>
            <a:r>
              <a:rPr lang="cs-CZ" dirty="0"/>
              <a:t>, kterou např. předseda komise vloží do </a:t>
            </a:r>
            <a:r>
              <a:rPr lang="cs-CZ" dirty="0" err="1"/>
              <a:t>InSIS</a:t>
            </a:r>
            <a:r>
              <a:rPr lang="cs-CZ" dirty="0"/>
              <a:t>. Odpojí se od schůzky </a:t>
            </a:r>
            <a:r>
              <a:rPr lang="cs-CZ" i="1" dirty="0"/>
              <a:t>2020-04-20 Porada komise pro obhajoby</a:t>
            </a:r>
            <a:r>
              <a:rPr lang="cs-CZ" dirty="0"/>
              <a:t>. (Popř. neodpojí a nechají ji spuštěnou jako přidrženou pro další poradu.)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9D9A847-C7B7-4460-AA32-A5BA3582A8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59F5258-7F15-477B-9CB6-575429563C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156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E2BF7C0-914D-479F-9109-A0E2019837D5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17492515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AD2F90-DB61-4EB1-94D4-72AAB27E6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Zkušební zpráva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7EB657-A8DC-432F-A5DE-D68B3EB88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8"/>
            <a:ext cx="4176588" cy="518477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Vypisování termínů</a:t>
            </a:r>
          </a:p>
          <a:p>
            <a:r>
              <a:rPr lang="cs-CZ" dirty="0"/>
              <a:t>vybrat termín</a:t>
            </a:r>
          </a:p>
          <a:p>
            <a:r>
              <a:rPr lang="cs-CZ" dirty="0"/>
              <a:t>Správa termínu</a:t>
            </a:r>
          </a:p>
          <a:p>
            <a:r>
              <a:rPr lang="cs-CZ" dirty="0"/>
              <a:t>Zadávání známek pro tento termín</a:t>
            </a:r>
          </a:p>
          <a:p>
            <a:r>
              <a:rPr lang="cs-CZ" dirty="0"/>
              <a:t>zaškrtnout </a:t>
            </a:r>
          </a:p>
          <a:p>
            <a:pPr lvl="1"/>
            <a:r>
              <a:rPr lang="cs-CZ" dirty="0"/>
              <a:t>Zobrazit hodnocení výstupů předmětu</a:t>
            </a:r>
          </a:p>
          <a:p>
            <a:pPr lvl="1"/>
            <a:r>
              <a:rPr lang="cs-CZ" dirty="0"/>
              <a:t>Zobrazit fotografie</a:t>
            </a:r>
          </a:p>
          <a:p>
            <a:r>
              <a:rPr lang="cs-CZ" dirty="0"/>
              <a:t>Zadávat hodnocení předmětu s omezením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DA310F5-5A22-4FE2-8F4E-E2F461B8A3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BDD576-A51B-4CD1-8EAF-8C13C375AC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157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B618748-CCA2-43C0-B3D1-5C5FA2C70840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403E3C-4959-4F32-9566-45A8C16A2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251" y="3560313"/>
            <a:ext cx="4747924" cy="275997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6367627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E91C75-2EC7-4619-8ED9-763E7B8F2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21.6 Vyhlášení výsledku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71D4DE-8AE5-4CD6-8D1F-1E085904C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Členové komise se připojí ke schůzce </a:t>
            </a:r>
            <a:r>
              <a:rPr lang="cs-CZ" i="1" dirty="0"/>
              <a:t>Obhajoba 2020-04-20 Novák Petr</a:t>
            </a:r>
            <a:r>
              <a:rPr lang="cs-CZ" dirty="0"/>
              <a:t>, v níž zůstal přihlášený student. Předseda komise oznámí studentovi výsledek a všichni studentovi </a:t>
            </a:r>
            <a:r>
              <a:rPr lang="cs-CZ" b="1" dirty="0"/>
              <a:t>poblahopřejí</a:t>
            </a:r>
            <a:r>
              <a:rPr lang="cs-CZ" dirty="0"/>
              <a:t>, pokud je výsledek kladný. </a:t>
            </a:r>
          </a:p>
          <a:p>
            <a:r>
              <a:rPr lang="cs-CZ" dirty="0"/>
              <a:t>Předseda komise </a:t>
            </a:r>
            <a:r>
              <a:rPr lang="cs-CZ" b="1" dirty="0"/>
              <a:t>ukončí schůzku </a:t>
            </a:r>
            <a:r>
              <a:rPr lang="cs-CZ" i="1" dirty="0"/>
              <a:t>2020-04-20 Novák Petr</a:t>
            </a:r>
            <a:r>
              <a:rPr lang="cs-CZ" dirty="0"/>
              <a:t> a postup pokračuje bodem 9 až do posledního studenta.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6059421-CC36-41D2-83EA-DA0FA420CC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7BAC39F-BBE4-4533-BB07-9AC173CA6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158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84CE382-26C5-4E9E-ABCC-49D4CAEFC8A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87400418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E301C4-E7BD-4DFE-A8CC-AE2D3D8F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21.7 Oprávnění v Stream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7ADAA8-AA3D-476E-8A6D-9408C6586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skončení termínu </a:t>
            </a:r>
            <a:r>
              <a:rPr lang="cs-CZ" b="1" dirty="0"/>
              <a:t>odebere předseda komise oprávnění studentům</a:t>
            </a:r>
            <a:r>
              <a:rPr lang="cs-CZ" dirty="0"/>
              <a:t> na prohlížení obhajoby v Microsoft Stream. Práva zůstanou jen členům komise.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A33B5DC-E110-4BBF-B1B8-67BBE0EDBB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AF61B1A-E52E-4E5D-9026-C305038680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159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A4C59A7B-C71B-4341-B3CF-F3437EBD7DD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92C0DD0-5EA5-474F-A17E-9DDF26E45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884" y="3789040"/>
            <a:ext cx="3639058" cy="281979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1A3C4B60-F486-486A-B708-4A3AEB2E3C4A}"/>
              </a:ext>
            </a:extLst>
          </p:cNvPr>
          <p:cNvSpPr/>
          <p:nvPr/>
        </p:nvSpPr>
        <p:spPr bwMode="auto">
          <a:xfrm>
            <a:off x="2869935" y="6165304"/>
            <a:ext cx="216024" cy="216024"/>
          </a:xfrm>
          <a:prstGeom prst="ellipse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34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0D5CF-57AF-465C-BA08-3C495F96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Sdílení obsahu studentů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B3C0CF-A32E-4301-B0BD-81DB33BBA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student musí mít roli prezentujícího</a:t>
            </a:r>
          </a:p>
          <a:p>
            <a:r>
              <a:rPr lang="cs-CZ" dirty="0"/>
              <a:t>dvě situace </a:t>
            </a:r>
          </a:p>
          <a:p>
            <a:pPr lvl="1"/>
            <a:r>
              <a:rPr lang="cs-CZ" dirty="0"/>
              <a:t>Převzít kontrolu nad učitelovou prezentací</a:t>
            </a:r>
          </a:p>
          <a:p>
            <a:pPr lvl="1"/>
            <a:r>
              <a:rPr lang="cs-CZ" dirty="0"/>
              <a:t>Sdílet svůj obsah</a:t>
            </a:r>
          </a:p>
          <a:p>
            <a:r>
              <a:rPr lang="cs-CZ" dirty="0"/>
              <a:t>jiný prezentující (učitel) může zpět převzít kontrolu nebo sdílet svůj obsah</a:t>
            </a:r>
          </a:p>
          <a:p>
            <a:r>
              <a:rPr lang="cs-CZ" dirty="0"/>
              <a:t>organizátorovi nelze odebrat roli, tj. vždy je prezentující</a:t>
            </a:r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485DA61-3D76-4DED-B271-B0E7353C3E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C19B0E-EC3F-4101-8F59-9C58EC76BB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A35A2732-0045-4BF0-AE15-BD64425B09F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063CCC8-1588-44E1-B99C-5B3C3D4CF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20" y="2390753"/>
            <a:ext cx="1295581" cy="3143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6577F45-BD29-4333-B0D8-2D220760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94" y="3062220"/>
            <a:ext cx="600159" cy="95263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9592375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D9546-76D1-40CB-88D8-8B560721A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21.8 Protokoly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DDE85F-4216-47A6-A993-92920262B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8"/>
            <a:ext cx="3816548" cy="5184775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Sekretářka</a:t>
            </a:r>
            <a:r>
              <a:rPr lang="cs-CZ" dirty="0"/>
              <a:t> katedry </a:t>
            </a:r>
            <a:r>
              <a:rPr lang="cs-CZ" b="1" dirty="0"/>
              <a:t>vytiskne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posudky vedoucího a oponenta, </a:t>
            </a:r>
          </a:p>
          <a:p>
            <a:pPr lvl="1"/>
            <a:r>
              <a:rPr lang="cs-CZ" dirty="0"/>
              <a:t>protokoly o průběhu státní zkoušky, do protokolu dle </a:t>
            </a:r>
            <a:r>
              <a:rPr lang="cs-CZ" dirty="0" err="1"/>
              <a:t>InSIS</a:t>
            </a:r>
            <a:r>
              <a:rPr lang="cs-CZ" dirty="0"/>
              <a:t> zapíše známku. </a:t>
            </a:r>
          </a:p>
          <a:p>
            <a:r>
              <a:rPr lang="cs-CZ" dirty="0"/>
              <a:t>Sekretářka zajistí při přítomnosti učitele ve škole </a:t>
            </a:r>
            <a:r>
              <a:rPr lang="cs-CZ" b="1" dirty="0"/>
              <a:t>podpis</a:t>
            </a:r>
            <a:r>
              <a:rPr lang="cs-CZ" dirty="0"/>
              <a:t> jeho posudků a protokolů. </a:t>
            </a:r>
          </a:p>
          <a:p>
            <a:r>
              <a:rPr lang="cs-CZ" dirty="0"/>
              <a:t>Posudky </a:t>
            </a:r>
            <a:r>
              <a:rPr lang="cs-CZ" b="1" dirty="0"/>
              <a:t>externistů</a:t>
            </a:r>
            <a:r>
              <a:rPr lang="cs-CZ" dirty="0"/>
              <a:t> externisté vytisknou sami, podepíšou a pošlou na katedru poštou.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CDE70C1-55F7-4E84-AE97-24582C27F3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EA53A64-8653-40F7-B604-ABC7320D18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160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083F4A0-D80F-4D97-96A5-247BF4837A1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4C36BDD-3C89-4D9A-A0D0-EAAA28719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000" y="1650259"/>
            <a:ext cx="4751426" cy="18392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9C367A7-F9F8-4384-BC22-A93E3044A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981" y="404813"/>
            <a:ext cx="4755139" cy="172804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94AF950-6351-4FF8-86AA-38ED5BF1C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947" y="3653457"/>
            <a:ext cx="3273415" cy="293959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8481074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2F5581-B532-4A3C-BF6A-95FFAD36B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firmě </a:t>
            </a:r>
            <a:r>
              <a:rPr lang="cs-CZ" dirty="0" err="1"/>
              <a:t>Expinit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95B516-9A12-4DC3-8E30-47CEAD076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profesionální poradenství se zázemím specializovaných odborníků</a:t>
            </a:r>
          </a:p>
          <a:p>
            <a:pPr lvl="1"/>
            <a:r>
              <a:rPr lang="cs-CZ" dirty="0"/>
              <a:t>privátní cloud</a:t>
            </a:r>
          </a:p>
          <a:p>
            <a:pPr lvl="1"/>
            <a:r>
              <a:rPr lang="cs-CZ" dirty="0"/>
              <a:t>konzultace</a:t>
            </a:r>
          </a:p>
          <a:p>
            <a:pPr lvl="1"/>
            <a:r>
              <a:rPr lang="cs-CZ" dirty="0"/>
              <a:t>vzdělávání</a:t>
            </a:r>
          </a:p>
          <a:p>
            <a:pPr lvl="1"/>
            <a:r>
              <a:rPr lang="cs-CZ" b="1" dirty="0"/>
              <a:t>Office 365</a:t>
            </a:r>
          </a:p>
          <a:p>
            <a:r>
              <a:rPr lang="cs-CZ" dirty="0"/>
              <a:t>e-mail: </a:t>
            </a:r>
            <a:r>
              <a:rPr lang="cs-CZ" u="sng" dirty="0">
                <a:hlinkClick r:id="rId2"/>
              </a:rPr>
              <a:t>info@expinit.com</a:t>
            </a:r>
            <a:endParaRPr lang="cs-CZ" dirty="0"/>
          </a:p>
          <a:p>
            <a:r>
              <a:rPr lang="cs-CZ" dirty="0"/>
              <a:t>web: </a:t>
            </a:r>
            <a:r>
              <a:rPr lang="cs-CZ" dirty="0">
                <a:hlinkClick r:id="rId3"/>
              </a:rPr>
              <a:t>https://www.expinit.com/</a:t>
            </a:r>
            <a:endParaRPr lang="cs-CZ" dirty="0"/>
          </a:p>
          <a:p>
            <a:r>
              <a:rPr lang="cs-CZ" dirty="0"/>
              <a:t>Facebook: </a:t>
            </a:r>
            <a:r>
              <a:rPr lang="cs-CZ" dirty="0">
                <a:hlinkClick r:id="rId4"/>
              </a:rPr>
              <a:t>https://www.facebook.com/expinit/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6242BC-9129-464E-B89A-4CDEA22A58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4DC116E-5425-45B3-84CE-AA397DBB2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161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CAD4AFD-B25A-48C6-B0D9-4B4673085C9D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041273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102566-A5DA-46C1-A2FD-C3DBB4BA6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1.6 Role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89988D-90B2-4446-9B99-4C3664D20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tým</a:t>
            </a:r>
          </a:p>
          <a:p>
            <a:pPr lvl="1"/>
            <a:r>
              <a:rPr lang="cs-CZ" dirty="0"/>
              <a:t>vlastník (učitel)</a:t>
            </a:r>
          </a:p>
          <a:p>
            <a:pPr lvl="2"/>
            <a:r>
              <a:rPr lang="cs-CZ" dirty="0"/>
              <a:t>může přidávat členy, členy povyšovat na vlastníky</a:t>
            </a:r>
          </a:p>
          <a:p>
            <a:pPr lvl="2"/>
            <a:r>
              <a:rPr lang="cs-CZ" dirty="0"/>
              <a:t>může zakládat kanály</a:t>
            </a:r>
          </a:p>
          <a:p>
            <a:pPr lvl="2"/>
            <a:r>
              <a:rPr lang="cs-CZ" dirty="0"/>
              <a:t>je vždy moderátorem kanálu</a:t>
            </a:r>
          </a:p>
          <a:p>
            <a:pPr lvl="1"/>
            <a:r>
              <a:rPr lang="cs-CZ" dirty="0"/>
              <a:t>člen (student)</a:t>
            </a:r>
          </a:p>
          <a:p>
            <a:r>
              <a:rPr lang="cs-CZ" dirty="0"/>
              <a:t>schůzka</a:t>
            </a:r>
          </a:p>
          <a:p>
            <a:pPr lvl="1"/>
            <a:r>
              <a:rPr lang="cs-CZ" dirty="0"/>
              <a:t>organizátor</a:t>
            </a:r>
          </a:p>
          <a:p>
            <a:pPr lvl="1"/>
            <a:r>
              <a:rPr lang="cs-CZ" dirty="0"/>
              <a:t>prezentující</a:t>
            </a:r>
          </a:p>
          <a:p>
            <a:pPr lvl="1"/>
            <a:r>
              <a:rPr lang="cs-CZ" dirty="0"/>
              <a:t>účastník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703F798-38AB-4EC6-8C78-69A67D604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284980B-52B1-4A5E-88EB-1B5C5AB4A7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5612D88-0BAC-4981-86D4-A42FE2BE8D9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786865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DE17E-7EBF-49B6-9A01-A7C27A999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Oprávnění členů a hostů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41CA30A2-DF96-49C1-987F-003C9D6E9D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člen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AE00F635-FCFA-4ED9-B236-908288A3FC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host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povolení zmínek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značky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CBC0EE9-F818-4A25-8700-E7186CD2FA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BDAE6D-803B-463E-A6DA-05CC030B1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56149AF-D2CF-4CC8-800D-485A4FD9E26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751605B-DBD9-488E-BD37-AFD25AF15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46" y="2032741"/>
            <a:ext cx="4208553" cy="348664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88AADFC-5F69-4807-A365-D613DE77A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032741"/>
            <a:ext cx="4097497" cy="9461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1EB56FA-44E7-405D-B71D-D38E5CA68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651016"/>
            <a:ext cx="4097869" cy="107412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51C968E-CDBF-457D-A17C-F0E61E899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5162048"/>
            <a:ext cx="2257740" cy="114316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852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BBB25ECC-3AA3-48DB-913D-EFA4BB014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Značky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A02A5393-12EA-44C7-B085-F9F11F4AF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nástroj na kolektivní zmínky části týmu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D67B60-9237-4302-8DB1-2591622CBD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8F6FBA-033F-40E7-99AE-F04D7451EE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5F540664-AA28-4DD9-A4B4-9A96E25FCBE7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8C510FE-0E3F-4EB4-91D7-8B304D6B006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7E82D7B-B835-4E47-B086-E9B03C92C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464" y="2276872"/>
            <a:ext cx="1905266" cy="15051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F5D0569-9711-4A69-AAB5-4DCA3364E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276872"/>
            <a:ext cx="3739487" cy="150516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80211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2F5581-B532-4A3C-BF6A-95FFAD36B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firmě </a:t>
            </a:r>
            <a:r>
              <a:rPr lang="cs-CZ" dirty="0" err="1"/>
              <a:t>Expinit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95B516-9A12-4DC3-8E30-47CEAD076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profesionální poradenství se zázemím specializovaných odborníků</a:t>
            </a:r>
          </a:p>
          <a:p>
            <a:pPr lvl="1"/>
            <a:r>
              <a:rPr lang="cs-CZ" dirty="0"/>
              <a:t>privátní cloud</a:t>
            </a:r>
          </a:p>
          <a:p>
            <a:pPr lvl="1"/>
            <a:r>
              <a:rPr lang="cs-CZ" dirty="0"/>
              <a:t>konzultace</a:t>
            </a:r>
          </a:p>
          <a:p>
            <a:pPr lvl="1"/>
            <a:r>
              <a:rPr lang="cs-CZ" dirty="0"/>
              <a:t>vzdělávání</a:t>
            </a:r>
          </a:p>
          <a:p>
            <a:pPr lvl="1"/>
            <a:r>
              <a:rPr lang="cs-CZ" b="1" dirty="0"/>
              <a:t>Office 365</a:t>
            </a:r>
          </a:p>
          <a:p>
            <a:r>
              <a:rPr lang="cs-CZ" dirty="0"/>
              <a:t>e-mail: </a:t>
            </a:r>
            <a:r>
              <a:rPr lang="cs-CZ" u="sng" dirty="0">
                <a:hlinkClick r:id="rId2"/>
              </a:rPr>
              <a:t>info@expinit.com</a:t>
            </a:r>
            <a:endParaRPr lang="cs-CZ" dirty="0"/>
          </a:p>
          <a:p>
            <a:r>
              <a:rPr lang="cs-CZ" dirty="0"/>
              <a:t>web: </a:t>
            </a:r>
            <a:r>
              <a:rPr lang="cs-CZ" dirty="0">
                <a:hlinkClick r:id="rId3"/>
              </a:rPr>
              <a:t>https://www.expinit.com/</a:t>
            </a:r>
            <a:endParaRPr lang="cs-CZ" dirty="0"/>
          </a:p>
          <a:p>
            <a:r>
              <a:rPr lang="cs-CZ" dirty="0"/>
              <a:t>Facebook: </a:t>
            </a:r>
            <a:r>
              <a:rPr lang="cs-CZ" dirty="0">
                <a:hlinkClick r:id="rId4"/>
              </a:rPr>
              <a:t>https://www.facebook.com/expinit/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6242BC-9129-464E-B89A-4CDEA22A58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4DC116E-5425-45B3-84CE-AA397DBB2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CAD4AFD-B25A-48C6-B0D9-4B4673085C9D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790079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74AF84-2F26-477B-9D10-C2C950A25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Nastavení schůzky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EC36A8-ED0F-42C2-8704-1086B483D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9"/>
            <a:ext cx="8709025" cy="251340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zobrazení schůzky </a:t>
            </a:r>
            <a:br>
              <a:rPr lang="cs-CZ" dirty="0"/>
            </a:br>
            <a:r>
              <a:rPr lang="cs-CZ" dirty="0"/>
              <a:t>z kalendáře nebo z kanálu</a:t>
            </a:r>
          </a:p>
          <a:p>
            <a:r>
              <a:rPr lang="cs-CZ" dirty="0"/>
              <a:t>kdo může obejít předsálí</a:t>
            </a:r>
          </a:p>
          <a:p>
            <a:pPr lvl="1"/>
            <a:r>
              <a:rPr lang="cs-CZ" b="1" dirty="0" err="1"/>
              <a:t>Everyone</a:t>
            </a:r>
            <a:r>
              <a:rPr lang="cs-CZ" b="1" dirty="0"/>
              <a:t>/Všichni</a:t>
            </a:r>
          </a:p>
          <a:p>
            <a:r>
              <a:rPr lang="cs-CZ" dirty="0"/>
              <a:t>kdo je prezentující</a:t>
            </a:r>
          </a:p>
          <a:p>
            <a:pPr lvl="1"/>
            <a:r>
              <a:rPr lang="cs-CZ" b="1" dirty="0" err="1"/>
              <a:t>Only</a:t>
            </a:r>
            <a:r>
              <a:rPr lang="cs-CZ" b="1" dirty="0"/>
              <a:t> </a:t>
            </a:r>
            <a:r>
              <a:rPr lang="cs-CZ" b="1" dirty="0" err="1"/>
              <a:t>me</a:t>
            </a:r>
            <a:r>
              <a:rPr lang="cs-CZ" b="1" dirty="0"/>
              <a:t>/Jenom já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99AC984-4F82-460B-94A6-7EAD6A8F17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A7AD67-72A2-445C-925D-333DB5E993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4EA0E77-C301-4437-8AF6-82E942CC4CD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AA19861-DA0A-459F-AE5C-838BA9E22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535189"/>
            <a:ext cx="3655315" cy="13067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D10B4D2-3E43-4F7C-ABC4-8A5C779E2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103" y="2902142"/>
            <a:ext cx="1581371" cy="73352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C59AFEF-32DE-48BF-8AF4-F81BE35AC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944" y="1945111"/>
            <a:ext cx="3672459" cy="84214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D9E5F34-2DCA-4F55-8FD7-EED678020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841" y="2916431"/>
            <a:ext cx="1905266" cy="70494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68FCFBB-4DB7-4EF3-A426-E7BD19071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195" y="3944988"/>
            <a:ext cx="4315912" cy="23778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9F3CE82-152C-4BA4-887C-4733EFB43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33" y="3940102"/>
            <a:ext cx="4407230" cy="235092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382159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4ECD9-1CBF-4C3F-9E20-8D97BA184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1.7 Chat na schůzce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4F91714-FFBB-42FD-BF4B-8592D2AFA7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65B51A-5D4D-4610-857A-5F8F4663C2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6DE2E8F-D0F4-4869-AAAB-CD15A1A24B0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D4ADF83-2A9F-4CD6-8659-79D84A7F0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vkládá se do příspěvků kanálu</a:t>
            </a:r>
          </a:p>
          <a:p>
            <a:r>
              <a:rPr lang="cs-CZ" dirty="0"/>
              <a:t>není dostupný pro externí účastníky schůzky</a:t>
            </a:r>
          </a:p>
          <a:p>
            <a:pPr lvl="1"/>
            <a:r>
              <a:rPr lang="cs-CZ" dirty="0"/>
              <a:t>v jiném </a:t>
            </a:r>
            <a:r>
              <a:rPr lang="cs-CZ" dirty="0" err="1"/>
              <a:t>tenantu</a:t>
            </a:r>
            <a:endParaRPr lang="cs-CZ" dirty="0"/>
          </a:p>
          <a:p>
            <a:pPr lvl="1"/>
            <a:r>
              <a:rPr lang="cs-CZ" dirty="0"/>
              <a:t>hosté</a:t>
            </a:r>
          </a:p>
          <a:p>
            <a:r>
              <a:rPr lang="cs-CZ" dirty="0"/>
              <a:t>je možné </a:t>
            </a:r>
            <a:r>
              <a:rPr lang="cs-CZ" dirty="0" err="1"/>
              <a:t>lajkovat</a:t>
            </a:r>
            <a:endParaRPr lang="cs-CZ" dirty="0"/>
          </a:p>
          <a:p>
            <a:r>
              <a:rPr lang="cs-CZ" i="1" dirty="0"/>
              <a:t>Slyším a vidím</a:t>
            </a:r>
          </a:p>
        </p:txBody>
      </p:sp>
      <p:pic>
        <p:nvPicPr>
          <p:cNvPr id="9" name="Zástupný obsah 6">
            <a:extLst>
              <a:ext uri="{FF2B5EF4-FFF2-40B4-BE49-F238E27FC236}">
                <a16:creationId xmlns:a16="http://schemas.microsoft.com/office/drawing/2014/main" id="{C15A0D87-18E3-46EA-85CF-BA146EA98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09833" y="406749"/>
            <a:ext cx="127858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E8EFA3E-422F-4543-BCEC-A2D8101BE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555402"/>
            <a:ext cx="2388573" cy="62102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6DEB254-23DE-45CC-960F-9DB3E4DD8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503" y="2842988"/>
            <a:ext cx="2934109" cy="18385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328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32EB3A-C7DE-4D4E-B681-BAC7FCA93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1.8 Souběžné schůzky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14CB8F-FF45-4B7A-AFE7-4B2F8B08F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souběžné připojení</a:t>
            </a:r>
          </a:p>
          <a:p>
            <a:r>
              <a:rPr lang="cs-CZ" dirty="0"/>
              <a:t>dva či více týmů nebo </a:t>
            </a:r>
            <a:r>
              <a:rPr lang="cs-CZ" dirty="0" err="1"/>
              <a:t>chatů</a:t>
            </a:r>
            <a:endParaRPr lang="cs-CZ" dirty="0"/>
          </a:p>
          <a:p>
            <a:r>
              <a:rPr lang="cs-CZ" dirty="0"/>
              <a:t>mezi schůzkami je možné přepínat se</a:t>
            </a:r>
          </a:p>
          <a:p>
            <a:r>
              <a:rPr lang="cs-CZ" dirty="0"/>
              <a:t>mikrofon funkční jen v aktivní schůzce</a:t>
            </a:r>
          </a:p>
          <a:p>
            <a:pPr lvl="1"/>
            <a:r>
              <a:rPr lang="cs-CZ" dirty="0"/>
              <a:t>ostatní hovory jsou přidrženy</a:t>
            </a:r>
          </a:p>
          <a:p>
            <a:r>
              <a:rPr lang="cs-CZ" dirty="0"/>
              <a:t>přidržený hovor lze opustit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D438F6C-0B2C-496F-8EFA-ED281FCFE5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79B00B-888C-42F2-8EE6-35A0FA5FEE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FA6AF35-E37A-4A91-849E-AB1B22D0F555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BDE43B4-5626-4520-86DE-DAA40D01B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603" y="1103387"/>
            <a:ext cx="2924583" cy="14194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D2D40F4-8327-43FD-A6F8-7BCBF2932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045" y="3949672"/>
            <a:ext cx="2829320" cy="40010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10623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BD21FE-8469-4257-A481-A82994567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1.9 Prezenční listina schůzky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108E53-5D09-41DB-ABE0-1732A55D8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schůzka</a:t>
            </a:r>
          </a:p>
          <a:p>
            <a:pPr lvl="1"/>
            <a:r>
              <a:rPr lang="cs-CZ" dirty="0"/>
              <a:t>seznam pro menší týmy</a:t>
            </a:r>
          </a:p>
          <a:p>
            <a:pPr lvl="1"/>
            <a:r>
              <a:rPr lang="cs-CZ" dirty="0"/>
              <a:t>využití </a:t>
            </a:r>
            <a:r>
              <a:rPr lang="cs-CZ" dirty="0" err="1"/>
              <a:t>Forms</a:t>
            </a:r>
            <a:endParaRPr lang="cs-CZ" dirty="0"/>
          </a:p>
          <a:p>
            <a:r>
              <a:rPr lang="cs-CZ" dirty="0"/>
              <a:t>záznam v Microsoft Stream</a:t>
            </a:r>
          </a:p>
          <a:p>
            <a:pPr lvl="1"/>
            <a:r>
              <a:rPr lang="cs-CZ" dirty="0"/>
              <a:t>není možné prohlížet seznam </a:t>
            </a:r>
            <a:br>
              <a:rPr lang="cs-CZ" dirty="0"/>
            </a:br>
            <a:r>
              <a:rPr lang="cs-CZ" dirty="0"/>
              <a:t>diváků</a:t>
            </a:r>
          </a:p>
          <a:p>
            <a:pPr lvl="1"/>
            <a:r>
              <a:rPr lang="cs-CZ" dirty="0"/>
              <a:t>jen počet sledování</a:t>
            </a:r>
          </a:p>
          <a:p>
            <a:r>
              <a:rPr lang="cs-CZ" dirty="0" err="1"/>
              <a:t>Mediasite</a:t>
            </a:r>
            <a:endParaRPr lang="cs-CZ" dirty="0"/>
          </a:p>
          <a:p>
            <a:pPr lvl="1"/>
            <a:r>
              <a:rPr lang="cs-CZ" dirty="0"/>
              <a:t>kdo prohlížel</a:t>
            </a:r>
          </a:p>
          <a:p>
            <a:pPr lvl="1"/>
            <a:r>
              <a:rPr lang="cs-CZ" dirty="0"/>
              <a:t>co prohlížel</a:t>
            </a:r>
          </a:p>
          <a:p>
            <a:pPr lvl="1"/>
            <a:r>
              <a:rPr lang="cs-CZ" dirty="0"/>
              <a:t>jak prohlíželi diváci jednotlivé části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DBA9D6-D26D-4A66-9D08-8A8C430DDA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CC1A00-2958-46D3-8DEC-1B5332FC8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AFAA556-B6B8-4FB6-B5F2-8AD647DA399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AF21CF-1A18-4E16-8DE2-F50EB394F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982" y="2852936"/>
            <a:ext cx="3557630" cy="194052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55649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A29C4E-2D79-44A2-9C8C-B4A338FD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u skončené schůzky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B93C67-9334-48E1-A695-A0A551343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484784"/>
            <a:ext cx="8709025" cy="530066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5 + 104 (z toho vypsaných 20 včetně učitele), tj. celkem 24 studentů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Microsoft: </a:t>
            </a:r>
            <a:r>
              <a:rPr lang="cs-CZ" i="1" dirty="0"/>
              <a:t>Report o docházce v rámci online schůzky je v plánu vývojového týmu </a:t>
            </a:r>
            <a:r>
              <a:rPr lang="cs-CZ" i="1" dirty="0" err="1"/>
              <a:t>Teams</a:t>
            </a:r>
            <a:r>
              <a:rPr lang="cs-CZ" i="1" dirty="0"/>
              <a:t>. Detaily zatím nejsou známé.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1409596-E7BC-43AA-9D26-ACE68CDAEF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E97157-C1B4-4387-A689-B99D4A6812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D0E3968-6BB4-47A0-B7B8-7E2DD480371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6E23C32-7B9F-4FC8-BAC4-1E5C77570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22" y="2420888"/>
            <a:ext cx="8600996" cy="296390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70042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53ABAE-6AAD-4D15-BDF6-AFE80820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Analýza </a:t>
            </a:r>
            <a:r>
              <a:rPr lang="cs-CZ" dirty="0" err="1"/>
              <a:t>Mediasite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0AE6EC4-487D-470B-9188-B75645EE6B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982CFBA-C18D-4F55-A0F2-7AE664DB1C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8BEFC1B0-C42E-4D7E-8BA6-16C734E5330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E1B50E9-5AC5-4170-9E86-AE37E539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8" y="1556792"/>
            <a:ext cx="7416824" cy="515744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22618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89C63-E42B-44EA-BCAB-FFE203EA3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1.10 Online výuka jazyků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C17C95-C849-4F05-A66E-89DFFAF81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kombinace týmové schůzky a skupinových </a:t>
            </a:r>
            <a:r>
              <a:rPr lang="cs-CZ" dirty="0" err="1"/>
              <a:t>chatů</a:t>
            </a:r>
            <a:endParaRPr lang="cs-CZ" dirty="0"/>
          </a:p>
          <a:p>
            <a:r>
              <a:rPr lang="cs-CZ" dirty="0"/>
              <a:t>např. 10 skupin po 2 studentech a učitel</a:t>
            </a:r>
          </a:p>
          <a:p>
            <a:r>
              <a:rPr lang="cs-CZ" dirty="0"/>
              <a:t>učitel přepíná mezi přidrženými schůzkami</a:t>
            </a:r>
          </a:p>
          <a:p>
            <a:r>
              <a:rPr lang="cs-CZ" dirty="0"/>
              <a:t>popř. souběžně více záložek prohlížeče</a:t>
            </a:r>
          </a:p>
          <a:p>
            <a:pPr lvl="1"/>
            <a:r>
              <a:rPr lang="cs-CZ" dirty="0"/>
              <a:t>vypínání svého zvuku</a:t>
            </a:r>
          </a:p>
          <a:p>
            <a:pPr lvl="1"/>
            <a:r>
              <a:rPr lang="cs-CZ" dirty="0"/>
              <a:t>vypínání zvuku záložky prohlížeče</a:t>
            </a:r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D35A423-A9BE-4FBC-8ACF-0DDC788C13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A6B7524-B819-44D5-903E-9401C661F1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4A9020E-31D7-4C83-9B30-B672F91AD9E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067420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EDB9CE-82D0-492F-A74F-10136198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1.11 FAQ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6821D8-8E76-4EEF-B5C0-D987E7CA5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zvuk ve webovém rozhraní </a:t>
            </a:r>
            <a:br>
              <a:rPr lang="cs-CZ" dirty="0"/>
            </a:br>
            <a:r>
              <a:rPr lang="cs-CZ" dirty="0"/>
              <a:t>(Pavla Nováková)</a:t>
            </a:r>
          </a:p>
          <a:p>
            <a:pPr lvl="1"/>
            <a:r>
              <a:rPr lang="cs-CZ" dirty="0"/>
              <a:t>není dostupný</a:t>
            </a:r>
          </a:p>
          <a:p>
            <a:pPr lvl="1"/>
            <a:r>
              <a:rPr lang="cs-CZ" dirty="0">
                <a:hlinkClick r:id="rId2" action="ppaction://hlinksldjump"/>
              </a:rPr>
              <a:t>jen v desktopové verzi</a:t>
            </a:r>
            <a:endParaRPr lang="cs-CZ" dirty="0"/>
          </a:p>
          <a:p>
            <a:r>
              <a:rPr lang="cs-CZ" dirty="0"/>
              <a:t>přidání kolegů (Jana Kouřilová)</a:t>
            </a:r>
          </a:p>
          <a:p>
            <a:pPr lvl="1"/>
            <a:r>
              <a:rPr lang="cs-CZ" dirty="0"/>
              <a:t>Správa týmu, Přidat člena</a:t>
            </a:r>
          </a:p>
          <a:p>
            <a:r>
              <a:rPr lang="cs-CZ" dirty="0"/>
              <a:t>odhlášení studenta (Ing. Džbánková)</a:t>
            </a:r>
          </a:p>
          <a:p>
            <a:pPr lvl="1"/>
            <a:r>
              <a:rPr lang="cs-CZ" dirty="0"/>
              <a:t>Správa týmu, Členové a hosté</a:t>
            </a:r>
          </a:p>
          <a:p>
            <a:r>
              <a:rPr lang="cs-CZ" dirty="0"/>
              <a:t>konverze soukromého kanálu na veřejný</a:t>
            </a:r>
          </a:p>
          <a:p>
            <a:pPr lvl="1"/>
            <a:r>
              <a:rPr lang="cs-CZ" dirty="0"/>
              <a:t>není možné</a:t>
            </a:r>
          </a:p>
          <a:p>
            <a:r>
              <a:rPr lang="cs-CZ" dirty="0"/>
              <a:t>souběh 2 týmů (Ing. Jarolímková)</a:t>
            </a:r>
          </a:p>
          <a:p>
            <a:pPr lvl="1"/>
            <a:r>
              <a:rPr lang="cs-CZ" dirty="0"/>
              <a:t>přidržení hovoru, </a:t>
            </a:r>
            <a:r>
              <a:rPr lang="cs-CZ" dirty="0">
                <a:hlinkClick r:id="rId3" action="ppaction://hlinksldjump"/>
              </a:rPr>
              <a:t>souběžné schůzky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D0A4EF2-C8EE-474F-B3EE-1DDFD19FED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BFAB2EE-F8CF-491B-BF13-5C41DAA511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F7C279DA-F9F7-43D7-8757-454F719FE00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7AACC9-D1BD-4D72-B091-1423C05FA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052736"/>
            <a:ext cx="3192621" cy="194493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E0DBD84-9D43-42CB-9DDF-55E6A52B8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1269" y="3789040"/>
            <a:ext cx="1381318" cy="140037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94533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1E9E7E-7D04-4D45-B866-529D5C52D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Sdílení a uspořádání plochy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B24EA5D-4D6D-47AF-A478-6BEC4A5EA4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D598308-D406-4142-82AC-69BD77AA97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9FF0AFA-F31A-4660-AC40-874E0ED013A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5675EF1-DAAE-4567-8010-34F017B89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628800"/>
            <a:ext cx="8732110" cy="4680520"/>
          </a:xfrm>
          <a:prstGeom prst="rect">
            <a:avLst/>
          </a:prstGeom>
          <a:ln>
            <a:solidFill>
              <a:srgbClr val="00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7C5ED453-D70F-4212-8C59-1CF3E7F899BF}"/>
                  </a:ext>
                </a:extLst>
              </p14:cNvPr>
              <p14:cNvContentPartPr/>
              <p14:nvPr/>
            </p14:nvContentPartPr>
            <p14:xfrm>
              <a:off x="1389032" y="4012446"/>
              <a:ext cx="2684520" cy="68724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7C5ED453-D70F-4212-8C59-1CF3E7F899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032" y="3994806"/>
                <a:ext cx="2720160" cy="72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D12E384C-52A6-444B-BF1E-91C5A347E42E}"/>
                  </a:ext>
                </a:extLst>
              </p14:cNvPr>
              <p14:cNvContentPartPr/>
              <p14:nvPr/>
            </p14:nvContentPartPr>
            <p14:xfrm>
              <a:off x="1472192" y="5228886"/>
              <a:ext cx="3569760" cy="36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D12E384C-52A6-444B-BF1E-91C5A347E42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63552" y="5219886"/>
                <a:ext cx="3587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08D2AEDE-1B68-4CB6-BA52-EB531E1BA85A}"/>
                  </a:ext>
                </a:extLst>
              </p14:cNvPr>
              <p14:cNvContentPartPr/>
              <p14:nvPr/>
            </p14:nvContentPartPr>
            <p14:xfrm>
              <a:off x="1718792" y="2155566"/>
              <a:ext cx="360" cy="340380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08D2AEDE-1B68-4CB6-BA52-EB531E1BA8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10152" y="2146926"/>
                <a:ext cx="18000" cy="34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E30E021F-130F-464C-8DAD-DB2B4F4E89F7}"/>
                  </a:ext>
                </a:extLst>
              </p14:cNvPr>
              <p14:cNvContentPartPr/>
              <p14:nvPr/>
            </p14:nvContentPartPr>
            <p14:xfrm>
              <a:off x="1214072" y="2549766"/>
              <a:ext cx="206280" cy="5313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E30E021F-130F-464C-8DAD-DB2B4F4E89F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05072" y="2541126"/>
                <a:ext cx="223920" cy="54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4119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C5BF38-0177-403F-BB21-853C299FE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Červený rám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C93F2A5-2C24-42BB-A465-7F28C74A7B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7465419-4F21-47BD-8BF4-DE566E03FD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5E16E0-2AFF-421B-A315-15930F2CC26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B71E157-AE2E-44A7-9D7C-53C0DA1EA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49" y="1628800"/>
            <a:ext cx="8832981" cy="496855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56429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35EA41-4EB1-4C6C-8C68-DCEC1CB36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FFA5C3-B4B8-4D87-89E3-8BFAF1CEE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lvl="0"/>
            <a:r>
              <a:rPr lang="cs-CZ" dirty="0"/>
              <a:t>1 </a:t>
            </a:r>
            <a:r>
              <a:rPr lang="cs-CZ" dirty="0">
                <a:hlinkClick r:id="rId2" action="ppaction://hlinksldjump"/>
              </a:rPr>
              <a:t>Vzdálená výuka</a:t>
            </a:r>
            <a:endParaRPr lang="cs-CZ" dirty="0"/>
          </a:p>
          <a:p>
            <a:pPr lvl="0"/>
            <a:r>
              <a:rPr lang="cs-CZ" b="1" dirty="0"/>
              <a:t>2 </a:t>
            </a:r>
            <a:r>
              <a:rPr lang="cs-CZ" b="1" dirty="0">
                <a:hlinkClick r:id="rId3" action="ppaction://hlinksldjump"/>
              </a:rPr>
              <a:t>Microsoft Stream</a:t>
            </a:r>
            <a:r>
              <a:rPr lang="cs-CZ" b="1" dirty="0"/>
              <a:t> – administrativa záznamů schůzky</a:t>
            </a:r>
          </a:p>
          <a:p>
            <a:r>
              <a:rPr lang="cs-CZ" dirty="0"/>
              <a:t>3 </a:t>
            </a:r>
            <a:r>
              <a:rPr lang="cs-CZ" dirty="0" err="1">
                <a:hlinkClick r:id="rId4" action="ppaction://hlinksldjump"/>
              </a:rPr>
              <a:t>InSIS</a:t>
            </a:r>
            <a:r>
              <a:rPr lang="cs-CZ" dirty="0">
                <a:hlinkClick r:id="rId4" action="ppaction://hlinksldjump"/>
              </a:rPr>
              <a:t> a </a:t>
            </a:r>
            <a:r>
              <a:rPr lang="cs-CZ" dirty="0" err="1">
                <a:hlinkClick r:id="rId4" action="ppaction://hlinksldjump"/>
              </a:rPr>
              <a:t>Teams</a:t>
            </a:r>
            <a:endParaRPr lang="cs-CZ" dirty="0"/>
          </a:p>
          <a:p>
            <a:r>
              <a:rPr lang="cs-CZ" dirty="0"/>
              <a:t>4 </a:t>
            </a:r>
            <a:r>
              <a:rPr lang="cs-CZ" dirty="0">
                <a:hlinkClick r:id="rId5" action="ppaction://hlinksldjump"/>
              </a:rPr>
              <a:t>Příspěvky v kanálu</a:t>
            </a:r>
            <a:endParaRPr lang="cs-CZ" dirty="0"/>
          </a:p>
          <a:p>
            <a:r>
              <a:rPr lang="cs-CZ" dirty="0"/>
              <a:t>5 </a:t>
            </a:r>
            <a:r>
              <a:rPr lang="cs-CZ" dirty="0">
                <a:hlinkClick r:id="rId6" action="ppaction://hlinksldjump"/>
              </a:rPr>
              <a:t>Microsoft </a:t>
            </a:r>
            <a:r>
              <a:rPr lang="cs-CZ" dirty="0" err="1">
                <a:hlinkClick r:id="rId6" action="ppaction://hlinksldjump"/>
              </a:rPr>
              <a:t>Whiteboard</a:t>
            </a:r>
            <a:endParaRPr lang="cs-CZ" dirty="0"/>
          </a:p>
          <a:p>
            <a:r>
              <a:rPr lang="cs-CZ" dirty="0"/>
              <a:t>6 </a:t>
            </a:r>
            <a:r>
              <a:rPr lang="cs-CZ" dirty="0">
                <a:hlinkClick r:id="rId7" action="ppaction://hlinksldjump"/>
              </a:rPr>
              <a:t>Diskuse ke studentským pracím formou příspěvků k jednotlivým souborům</a:t>
            </a:r>
            <a:endParaRPr lang="cs-CZ" dirty="0"/>
          </a:p>
          <a:p>
            <a:pPr lvl="0"/>
            <a:r>
              <a:rPr lang="cs-CZ" dirty="0"/>
              <a:t>7 </a:t>
            </a:r>
            <a:r>
              <a:rPr lang="cs-CZ" dirty="0">
                <a:hlinkClick r:id="rId8" action="ppaction://hlinksldjump"/>
              </a:rPr>
              <a:t>Microsoft </a:t>
            </a:r>
            <a:r>
              <a:rPr lang="cs-CZ" dirty="0" err="1">
                <a:hlinkClick r:id="rId8" action="ppaction://hlinksldjump"/>
              </a:rPr>
              <a:t>Forms</a:t>
            </a:r>
            <a:r>
              <a:rPr lang="cs-CZ" dirty="0"/>
              <a:t> – rychlé hlasování, vzájemné anonymní hodnocení</a:t>
            </a:r>
          </a:p>
          <a:p>
            <a:pPr lvl="0"/>
            <a:r>
              <a:rPr lang="cs-CZ" b="1" dirty="0"/>
              <a:t>8 </a:t>
            </a:r>
            <a:r>
              <a:rPr lang="cs-CZ" b="1" dirty="0">
                <a:hlinkClick r:id="rId9" action="ppaction://hlinksldjump"/>
              </a:rPr>
              <a:t>Zadání</a:t>
            </a:r>
            <a:r>
              <a:rPr lang="cs-CZ" b="1" dirty="0"/>
              <a:t> (sběr souborů, kvízy)</a:t>
            </a:r>
          </a:p>
          <a:p>
            <a:pPr lvl="0"/>
            <a:r>
              <a:rPr lang="cs-CZ" b="1" dirty="0"/>
              <a:t>9 </a:t>
            </a:r>
            <a:r>
              <a:rPr lang="cs-CZ" b="1" dirty="0">
                <a:hlinkClick r:id="rId10" action="ppaction://hlinksldjump"/>
              </a:rPr>
              <a:t>Distribuce individuálních zadání studentům</a:t>
            </a:r>
            <a:endParaRPr lang="cs-CZ" b="1" dirty="0"/>
          </a:p>
          <a:p>
            <a:r>
              <a:rPr lang="cs-CZ" b="1" dirty="0"/>
              <a:t>10 </a:t>
            </a:r>
            <a:r>
              <a:rPr lang="cs-CZ" b="1" dirty="0">
                <a:hlinkClick r:id="rId11" action="ppaction://hlinksldjump"/>
              </a:rPr>
              <a:t>Funkce Excelu pro změnu řazení studentů</a:t>
            </a:r>
            <a:endParaRPr lang="cs-CZ" b="1" dirty="0"/>
          </a:p>
          <a:p>
            <a:r>
              <a:rPr lang="cs-CZ" dirty="0"/>
              <a:t>11 </a:t>
            </a:r>
            <a:r>
              <a:rPr lang="cs-CZ" dirty="0">
                <a:hlinkClick r:id="rId12" action="ppaction://hlinksldjump"/>
              </a:rPr>
              <a:t>Import výsledků kvízů do Průběžného hodnocení v </a:t>
            </a:r>
            <a:r>
              <a:rPr lang="cs-CZ" dirty="0" err="1">
                <a:hlinkClick r:id="rId12" action="ppaction://hlinksldjump"/>
              </a:rPr>
              <a:t>InSIS</a:t>
            </a:r>
            <a:endParaRPr lang="cs-CZ" dirty="0"/>
          </a:p>
          <a:p>
            <a:r>
              <a:rPr lang="cs-CZ" b="1" dirty="0"/>
              <a:t>12 </a:t>
            </a:r>
            <a:r>
              <a:rPr lang="cs-CZ" b="1" dirty="0">
                <a:hlinkClick r:id="rId13" action="ppaction://hlinksldjump"/>
              </a:rPr>
              <a:t>Hromadný test</a:t>
            </a:r>
            <a:endParaRPr lang="cs-CZ" b="1" dirty="0"/>
          </a:p>
          <a:p>
            <a:r>
              <a:rPr lang="cs-CZ" b="1" dirty="0"/>
              <a:t>13 </a:t>
            </a:r>
            <a:r>
              <a:rPr lang="cs-CZ" b="1" dirty="0" err="1">
                <a:hlinkClick r:id="rId14" action="ppaction://hlinksldjump"/>
              </a:rPr>
              <a:t>Teams</a:t>
            </a:r>
            <a:r>
              <a:rPr lang="cs-CZ" b="1" dirty="0">
                <a:hlinkClick r:id="rId14" action="ppaction://hlinksldjump"/>
              </a:rPr>
              <a:t> pro administrativu katedry, fakulty</a:t>
            </a:r>
            <a:endParaRPr lang="cs-CZ" b="1" dirty="0"/>
          </a:p>
          <a:p>
            <a:r>
              <a:rPr lang="cs-CZ" b="1" dirty="0"/>
              <a:t>14 </a:t>
            </a:r>
            <a:r>
              <a:rPr lang="cs-CZ" b="1" dirty="0">
                <a:hlinkClick r:id="rId15" action="ppaction://hlinksldjump"/>
              </a:rPr>
              <a:t>Hovory</a:t>
            </a:r>
            <a:endParaRPr lang="cs-CZ" b="1" dirty="0"/>
          </a:p>
          <a:p>
            <a:r>
              <a:rPr lang="cs-CZ" b="1" dirty="0"/>
              <a:t>15 </a:t>
            </a:r>
            <a:r>
              <a:rPr lang="cs-CZ" b="1" dirty="0">
                <a:hlinkClick r:id="rId16" action="ppaction://hlinksldjump"/>
              </a:rPr>
              <a:t>OneNote</a:t>
            </a:r>
            <a:r>
              <a:rPr lang="cs-CZ" b="1" dirty="0"/>
              <a:t> – poznámkové bloky osobní i týmové</a:t>
            </a:r>
          </a:p>
          <a:p>
            <a:r>
              <a:rPr lang="cs-CZ" b="1" dirty="0"/>
              <a:t>16 </a:t>
            </a:r>
            <a:r>
              <a:rPr lang="cs-CZ" b="1" dirty="0">
                <a:hlinkClick r:id="rId17" action="ppaction://hlinksldjump"/>
              </a:rPr>
              <a:t>Další využití </a:t>
            </a:r>
            <a:r>
              <a:rPr lang="cs-CZ" b="1" dirty="0" err="1">
                <a:hlinkClick r:id="rId17" action="ppaction://hlinksldjump"/>
              </a:rPr>
              <a:t>Teams</a:t>
            </a:r>
            <a:endParaRPr lang="cs-CZ" b="1" dirty="0"/>
          </a:p>
          <a:p>
            <a:r>
              <a:rPr lang="cs-CZ" b="1" dirty="0"/>
              <a:t>17 </a:t>
            </a:r>
            <a:r>
              <a:rPr lang="cs-CZ" b="1" dirty="0">
                <a:hlinkClick r:id="rId18" action="ppaction://hlinksldjump"/>
              </a:rPr>
              <a:t>Microsoft </a:t>
            </a:r>
            <a:r>
              <a:rPr lang="cs-CZ" b="1" dirty="0" err="1">
                <a:hlinkClick r:id="rId18" action="ppaction://hlinksldjump"/>
              </a:rPr>
              <a:t>Bookings</a:t>
            </a:r>
            <a:endParaRPr lang="cs-CZ" b="1" dirty="0"/>
          </a:p>
          <a:p>
            <a:pPr lvl="0"/>
            <a:r>
              <a:rPr lang="cs-CZ" b="1" dirty="0"/>
              <a:t>18 </a:t>
            </a:r>
            <a:r>
              <a:rPr lang="cs-CZ" b="1" dirty="0">
                <a:hlinkClick r:id="rId19" action="ppaction://hlinksldjump"/>
              </a:rPr>
              <a:t>Živé schůzky</a:t>
            </a:r>
            <a:r>
              <a:rPr lang="cs-CZ" b="1" dirty="0"/>
              <a:t> – pro více než 250 uživatelů</a:t>
            </a:r>
          </a:p>
          <a:p>
            <a:pPr lvl="0"/>
            <a:r>
              <a:rPr lang="cs-CZ" dirty="0"/>
              <a:t>19 </a:t>
            </a:r>
            <a:r>
              <a:rPr lang="cs-CZ" dirty="0" err="1">
                <a:hlinkClick r:id="rId20" action="ppaction://hlinksldjump"/>
              </a:rPr>
              <a:t>Mediasite</a:t>
            </a:r>
            <a:r>
              <a:rPr lang="cs-CZ" dirty="0"/>
              <a:t> – alternativa vzdálené výuky</a:t>
            </a:r>
          </a:p>
          <a:p>
            <a:pPr lvl="0"/>
            <a:r>
              <a:rPr lang="cs-CZ" dirty="0"/>
              <a:t>20 </a:t>
            </a:r>
            <a:r>
              <a:rPr lang="cs-CZ" dirty="0">
                <a:hlinkClick r:id="rId21" action="ppaction://hlinksldjump"/>
              </a:rPr>
              <a:t>Odkazy</a:t>
            </a:r>
            <a:endParaRPr lang="cs-CZ" dirty="0"/>
          </a:p>
          <a:p>
            <a:pPr lvl="0"/>
            <a:r>
              <a:rPr lang="cs-CZ" b="1" dirty="0"/>
              <a:t>21 </a:t>
            </a:r>
            <a:r>
              <a:rPr lang="cs-CZ" b="1" dirty="0">
                <a:hlinkClick r:id="rId22" action="ppaction://hlinksldjump"/>
              </a:rPr>
              <a:t>Obhajoby závěrečných prací</a:t>
            </a:r>
            <a:endParaRPr lang="cs-CZ" b="1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9ECFDB-C598-4BD3-9523-87EC1B2EED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690C39-536D-4313-BB4C-9C47D6893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9012AC5-9291-46C9-8EA4-89FD7CEA44B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862546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D09218-EB33-4D6E-840B-F18634BD5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Příspěvky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A87A9AA-3087-41C2-8526-A61A9E9BDA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7ACB39-CF83-4BAA-BB05-149F698A20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6841C9-B1CD-4CDC-AEDC-54773F111F3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CE0EC39-7205-4B6B-BC6B-852E8639A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0" y="1772816"/>
            <a:ext cx="8758888" cy="491318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24119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9A52B-D38A-44AB-930F-774622024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FAQ2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C1A101B-D301-447D-8795-F6AAF5C47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není vidět chat (náhrada v Příspěvcích)</a:t>
            </a:r>
          </a:p>
          <a:p>
            <a:r>
              <a:rPr lang="cs-CZ" dirty="0"/>
              <a:t>chat schůzky po zavření schůzky (Ivana Krejčí)</a:t>
            </a:r>
          </a:p>
          <a:p>
            <a:r>
              <a:rPr lang="cs-CZ" dirty="0"/>
              <a:t>současně prezentace s kreslením a chat (M. Zamazalová) – mobil (Z. Křečková)</a:t>
            </a:r>
          </a:p>
          <a:p>
            <a:r>
              <a:rPr lang="cs-CZ" dirty="0"/>
              <a:t>pozvánka ze soukromého kanálu (Lenka Kalousková)</a:t>
            </a:r>
          </a:p>
          <a:p>
            <a:pPr lvl="1"/>
            <a:r>
              <a:rPr lang="cs-CZ" dirty="0"/>
              <a:t>není možná</a:t>
            </a:r>
          </a:p>
          <a:p>
            <a:r>
              <a:rPr lang="cs-CZ" dirty="0"/>
              <a:t>sdílení PDF</a:t>
            </a:r>
          </a:p>
          <a:p>
            <a:r>
              <a:rPr lang="cs-CZ" dirty="0"/>
              <a:t>posun času ve schůzce</a:t>
            </a:r>
          </a:p>
          <a:p>
            <a:r>
              <a:rPr lang="cs-CZ" dirty="0" err="1"/>
              <a:t>meetings</a:t>
            </a:r>
            <a:r>
              <a:rPr lang="cs-CZ" dirty="0"/>
              <a:t> </a:t>
            </a:r>
            <a:r>
              <a:rPr lang="cs-CZ" dirty="0" err="1"/>
              <a:t>options</a:t>
            </a:r>
            <a:r>
              <a:rPr lang="cs-CZ" dirty="0"/>
              <a:t> (webová i desktopová verze – Jan Mojžíš)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01BE1DC-26B4-4D48-916F-0CE6D2C80B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44B635-D8EB-4C14-9AF9-08CABBDC47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BC97EB-4560-4433-A225-65C1BE8AF4A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11BA80D-ED53-4658-A4C6-0602D7DD4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3789040"/>
            <a:ext cx="4610246" cy="141326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58907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E29D86-E7A4-4578-A1CD-282880AF4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Chat ze schůzky z kalendáře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135A38-AA86-42A3-A6D3-051C68C70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9"/>
            <a:ext cx="8709025" cy="266375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dostupný pozvaným</a:t>
            </a:r>
          </a:p>
          <a:p>
            <a:r>
              <a:rPr lang="cs-CZ" dirty="0"/>
              <a:t>obdobně nahrávka v Microsoft Stream</a:t>
            </a:r>
          </a:p>
          <a:p>
            <a:r>
              <a:rPr lang="cs-CZ" dirty="0"/>
              <a:t>možnost připojení</a:t>
            </a:r>
          </a:p>
          <a:p>
            <a:r>
              <a:rPr lang="cs-CZ" dirty="0"/>
              <a:t>zveřejnění videa ve Stream i jiným studentům (Zuzana Džbánková)</a:t>
            </a:r>
          </a:p>
          <a:p>
            <a:r>
              <a:rPr lang="cs-CZ" dirty="0"/>
              <a:t>FAQ L. Štěrbová: archivace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765CB3-5485-4939-A52C-FAE3BBBD8C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3B187ED-A1D2-4750-A5F2-D3608A1898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034F09C-A9FC-4F4A-90FD-945BE93647F0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AF7BACD-E922-4CEE-8DB0-124AB9F82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13" y="4293096"/>
            <a:ext cx="5400600" cy="234833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EFD7E1A-2A4B-4F87-BF8D-C2559EEE8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280" y="3437729"/>
            <a:ext cx="2291977" cy="330438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43986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D0ED9-39FF-40CD-9E75-1E45C5DEA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Sledování přijetí pozvánek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4B8996-8882-4AE0-8572-96D96A745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pozvánka z kalendáře Outlooku</a:t>
            </a:r>
          </a:p>
          <a:p>
            <a:r>
              <a:rPr lang="cs-CZ" dirty="0"/>
              <a:t>možné nastavit online schůzku</a:t>
            </a:r>
          </a:p>
          <a:p>
            <a:r>
              <a:rPr lang="cs-CZ" dirty="0"/>
              <a:t>otevření události</a:t>
            </a:r>
          </a:p>
          <a:p>
            <a:pPr lvl="1"/>
            <a:r>
              <a:rPr lang="cs-CZ" dirty="0"/>
              <a:t>Sledování</a:t>
            </a:r>
          </a:p>
          <a:p>
            <a:pPr lvl="1"/>
            <a:r>
              <a:rPr lang="cs-CZ" dirty="0"/>
              <a:t>Kopírovat stav do schránky</a:t>
            </a:r>
          </a:p>
          <a:p>
            <a:pPr lvl="1"/>
            <a:r>
              <a:rPr lang="cs-CZ" dirty="0"/>
              <a:t>vložení do textového souboru s příponou </a:t>
            </a:r>
            <a:r>
              <a:rPr lang="cs-CZ" dirty="0" err="1"/>
              <a:t>csv</a:t>
            </a:r>
            <a:r>
              <a:rPr lang="cs-CZ" dirty="0"/>
              <a:t>, např. pozvánky.csv.</a:t>
            </a:r>
          </a:p>
          <a:p>
            <a:r>
              <a:rPr lang="cs-CZ" dirty="0"/>
              <a:t>Excel</a:t>
            </a:r>
          </a:p>
          <a:p>
            <a:pPr lvl="1"/>
            <a:r>
              <a:rPr lang="cs-CZ" dirty="0"/>
              <a:t>Data</a:t>
            </a:r>
          </a:p>
          <a:p>
            <a:pPr lvl="1"/>
            <a:r>
              <a:rPr lang="cs-CZ" dirty="0"/>
              <a:t>Načíst a transformovat data</a:t>
            </a:r>
          </a:p>
          <a:p>
            <a:pPr lvl="1"/>
            <a:r>
              <a:rPr lang="cs-CZ" dirty="0"/>
              <a:t>Z Textu/CSV</a:t>
            </a:r>
          </a:p>
          <a:p>
            <a:pPr lvl="1"/>
            <a:r>
              <a:rPr lang="cs-CZ" dirty="0"/>
              <a:t>pozvánky.csv</a:t>
            </a:r>
          </a:p>
          <a:p>
            <a:pPr lvl="1"/>
            <a:r>
              <a:rPr lang="cs-CZ" dirty="0"/>
              <a:t>Původ souboru: 65001: </a:t>
            </a:r>
            <a:r>
              <a:rPr lang="cs-CZ" dirty="0" err="1"/>
              <a:t>Unicod</a:t>
            </a:r>
            <a:r>
              <a:rPr lang="cs-CZ" dirty="0"/>
              <a:t> (UTF-8)</a:t>
            </a:r>
          </a:p>
          <a:p>
            <a:pPr lvl="1"/>
            <a:r>
              <a:rPr lang="cs-CZ" dirty="0"/>
              <a:t>Transformovat data</a:t>
            </a:r>
          </a:p>
          <a:p>
            <a:pPr lvl="1"/>
            <a:r>
              <a:rPr lang="cs-CZ" dirty="0" err="1"/>
              <a:t>Power</a:t>
            </a:r>
            <a:r>
              <a:rPr lang="cs-CZ" dirty="0"/>
              <a:t> </a:t>
            </a:r>
            <a:r>
              <a:rPr lang="cs-CZ" dirty="0" err="1"/>
              <a:t>Query</a:t>
            </a:r>
            <a:endParaRPr lang="cs-CZ" dirty="0"/>
          </a:p>
          <a:p>
            <a:pPr lvl="2"/>
            <a:r>
              <a:rPr lang="cs-CZ" dirty="0"/>
              <a:t>Transformace</a:t>
            </a:r>
          </a:p>
          <a:p>
            <a:pPr lvl="2"/>
            <a:r>
              <a:rPr lang="cs-CZ" dirty="0"/>
              <a:t>Tabulka,</a:t>
            </a:r>
          </a:p>
          <a:p>
            <a:pPr lvl="2"/>
            <a:r>
              <a:rPr lang="cs-CZ" dirty="0"/>
              <a:t>Použít první řádek jako záhlavím, Použít první řádek </a:t>
            </a:r>
            <a:br>
              <a:rPr lang="cs-CZ" dirty="0"/>
            </a:br>
            <a:r>
              <a:rPr lang="cs-CZ" dirty="0"/>
              <a:t>jako záhlaví</a:t>
            </a:r>
          </a:p>
          <a:p>
            <a:pPr lvl="2"/>
            <a:r>
              <a:rPr lang="cs-CZ" dirty="0"/>
              <a:t>Domovská stránka, Zavřít a načíst</a:t>
            </a:r>
          </a:p>
          <a:p>
            <a:pPr lvl="2"/>
            <a:r>
              <a:rPr lang="cs-CZ" dirty="0"/>
              <a:t>filtrování</a:t>
            </a:r>
          </a:p>
          <a:p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3BF65B2-8210-4976-BB57-B269C9D745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C2B8A0-CA1F-4560-A810-231ADA23C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18A1DC71-50A6-413B-BA2A-5A20B1099D8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EB1F10E-6DBF-4ABC-AAFE-02AF0F4E9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212975"/>
            <a:ext cx="3312368" cy="336107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79046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DFDB4-1EF5-4459-B14B-6BC913DDE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Externista na výuce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A44DBA-6F62-4394-AE1B-A36D0F94D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má Office 365</a:t>
            </a:r>
          </a:p>
          <a:p>
            <a:pPr lvl="1"/>
            <a:r>
              <a:rPr lang="cs-CZ" dirty="0"/>
              <a:t>doplnění jako hosta </a:t>
            </a:r>
          </a:p>
          <a:p>
            <a:pPr lvl="1"/>
            <a:r>
              <a:rPr lang="cs-CZ" dirty="0"/>
              <a:t>opatrně při vkládání</a:t>
            </a:r>
            <a:br>
              <a:rPr lang="cs-CZ" dirty="0"/>
            </a:br>
            <a:r>
              <a:rPr lang="cs-CZ" dirty="0"/>
              <a:t>zobrazovaného jména</a:t>
            </a:r>
          </a:p>
          <a:p>
            <a:r>
              <a:rPr lang="cs-CZ" dirty="0"/>
              <a:t>nemá Office 365</a:t>
            </a:r>
          </a:p>
          <a:p>
            <a:pPr lvl="1"/>
            <a:r>
              <a:rPr lang="cs-CZ" dirty="0"/>
              <a:t>pozvání prostřednictvím </a:t>
            </a:r>
            <a:br>
              <a:rPr lang="cs-CZ" dirty="0"/>
            </a:br>
            <a:r>
              <a:rPr lang="cs-CZ" i="1" dirty="0"/>
              <a:t>Připojte se ke schůzce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7E8552F-BBE3-4CA9-B461-DB44FF89C1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E38630-5988-4146-9EB7-B8C11EF592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1288B00-5650-47DC-8A9C-49489B7AFEFD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E0EAA07-AB62-4D0E-8962-DD5F1C29D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824" y="1557338"/>
            <a:ext cx="4036589" cy="147574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129C5D-EA4C-40C1-9698-85945A4A3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118" y="3254109"/>
            <a:ext cx="2001390" cy="16334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EF2AD00-F0AF-4474-85E7-EAC9D8C91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871" y="5090159"/>
            <a:ext cx="3848637" cy="154326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1FBD8BD-5F08-43AF-B433-3AFD98F1F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5071665"/>
            <a:ext cx="3077338" cy="158025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86052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F14CE-6027-4440-A6D2-9148C17B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1.12 Pozvánky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2D59C-7312-4584-9620-560A31870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vývoj</a:t>
            </a:r>
          </a:p>
          <a:p>
            <a:pPr lvl="1"/>
            <a:r>
              <a:rPr lang="cs-CZ" dirty="0"/>
              <a:t>Outlook</a:t>
            </a:r>
          </a:p>
          <a:p>
            <a:pPr lvl="1"/>
            <a:r>
              <a:rPr lang="cs-CZ" dirty="0"/>
              <a:t>(moderní) skupiny Office 365</a:t>
            </a:r>
          </a:p>
          <a:p>
            <a:pPr lvl="1"/>
            <a:r>
              <a:rPr lang="cs-CZ" dirty="0" err="1"/>
              <a:t>Teams</a:t>
            </a:r>
            <a:endParaRPr lang="cs-CZ" dirty="0"/>
          </a:p>
          <a:p>
            <a:r>
              <a:rPr lang="cs-CZ" dirty="0"/>
              <a:t>rozdíly</a:t>
            </a:r>
          </a:p>
          <a:p>
            <a:pPr lvl="1"/>
            <a:r>
              <a:rPr lang="cs-CZ" dirty="0"/>
              <a:t>firemní </a:t>
            </a:r>
            <a:r>
              <a:rPr lang="cs-CZ" dirty="0" err="1"/>
              <a:t>tenanty</a:t>
            </a:r>
            <a:endParaRPr lang="cs-CZ" dirty="0"/>
          </a:p>
          <a:p>
            <a:pPr lvl="2"/>
            <a:r>
              <a:rPr lang="cs-CZ" dirty="0"/>
              <a:t>standardně se posílají pozvánky</a:t>
            </a:r>
          </a:p>
          <a:p>
            <a:pPr lvl="1"/>
            <a:r>
              <a:rPr lang="cs-CZ" dirty="0"/>
              <a:t>vzdělávací </a:t>
            </a:r>
            <a:r>
              <a:rPr lang="cs-CZ" dirty="0" err="1"/>
              <a:t>tenanty</a:t>
            </a:r>
            <a:r>
              <a:rPr lang="cs-CZ" dirty="0"/>
              <a:t>, druhy týmů</a:t>
            </a:r>
          </a:p>
          <a:p>
            <a:pPr lvl="2"/>
            <a:r>
              <a:rPr lang="cs-CZ" dirty="0"/>
              <a:t>Třída</a:t>
            </a:r>
          </a:p>
          <a:p>
            <a:pPr lvl="3"/>
            <a:r>
              <a:rPr lang="cs-CZ" dirty="0"/>
              <a:t>posílají se pozvánky</a:t>
            </a:r>
          </a:p>
          <a:p>
            <a:pPr lvl="3"/>
            <a:r>
              <a:rPr lang="cs-CZ" dirty="0"/>
              <a:t>k dispozici Zadání, Známky</a:t>
            </a:r>
          </a:p>
          <a:p>
            <a:pPr lvl="2"/>
            <a:r>
              <a:rPr lang="cs-CZ" dirty="0"/>
              <a:t>Profesionální vzdělávací komunita</a:t>
            </a:r>
          </a:p>
          <a:p>
            <a:pPr lvl="2"/>
            <a:r>
              <a:rPr lang="cs-CZ" dirty="0"/>
              <a:t>Pracovníci</a:t>
            </a:r>
          </a:p>
          <a:p>
            <a:pPr lvl="2"/>
            <a:r>
              <a:rPr lang="cs-CZ" dirty="0"/>
              <a:t>Jiné</a:t>
            </a:r>
          </a:p>
          <a:p>
            <a:pPr lvl="3"/>
            <a:r>
              <a:rPr lang="cs-CZ" dirty="0"/>
              <a:t>standardně se neposílají pozvánky ze skupinových akcí, např. z schůzek v kanálech týmů (dříve se posílaly)</a:t>
            </a:r>
          </a:p>
          <a:p>
            <a:r>
              <a:rPr lang="cs-CZ" dirty="0"/>
              <a:t>související problém</a:t>
            </a:r>
          </a:p>
          <a:p>
            <a:pPr lvl="1"/>
            <a:r>
              <a:rPr lang="cs-CZ" dirty="0"/>
              <a:t>dříve se zobrazovaly všechny skupiny Office 365 v Outlooku</a:t>
            </a:r>
          </a:p>
          <a:p>
            <a:r>
              <a:rPr lang="cs-CZ" dirty="0"/>
              <a:t>poděkování</a:t>
            </a:r>
          </a:p>
          <a:p>
            <a:pPr lvl="1"/>
            <a:r>
              <a:rPr lang="cs-CZ" dirty="0"/>
              <a:t>J. Kadavý, M. Plíva, L. Pavlíček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3E86344-5842-4417-86A4-5097638A38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DFF1CF0-D9C8-4F6D-953D-912475152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C055AD5-0CE5-4923-8179-002B762267E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82FC8FF-38C1-4050-A2B8-72D418BE0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393" y="566738"/>
            <a:ext cx="4252714" cy="150095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48743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43E21-A718-40BF-8848-1227EE2AC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Změna nastavení posílání pozvánek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0ADCB4-851B-4573-82F5-B9652DBE2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desktopový Outlook</a:t>
            </a:r>
          </a:p>
          <a:p>
            <a:pPr lvl="1"/>
            <a:r>
              <a:rPr lang="cs-CZ" dirty="0"/>
              <a:t>Soubor, Nastavení účtu, Nastavení účtu</a:t>
            </a:r>
          </a:p>
          <a:p>
            <a:pPr lvl="1"/>
            <a:r>
              <a:rPr lang="cs-CZ" dirty="0" err="1"/>
              <a:t>poklikání</a:t>
            </a:r>
            <a:r>
              <a:rPr lang="cs-CZ" dirty="0"/>
              <a:t> na název účtu</a:t>
            </a:r>
          </a:p>
          <a:p>
            <a:pPr lvl="1"/>
            <a:r>
              <a:rPr lang="cs-CZ" dirty="0"/>
              <a:t>zaškrtnout Používat režim </a:t>
            </a:r>
            <a:r>
              <a:rPr lang="cs-CZ" dirty="0" err="1"/>
              <a:t>Cached</a:t>
            </a:r>
            <a:r>
              <a:rPr lang="cs-CZ" dirty="0"/>
              <a:t> Exchange…</a:t>
            </a:r>
          </a:p>
          <a:p>
            <a:r>
              <a:rPr lang="cs-CZ" dirty="0"/>
              <a:t>Domů, Skupiny, Procházet skupiny</a:t>
            </a:r>
          </a:p>
          <a:p>
            <a:r>
              <a:rPr lang="cs-CZ" dirty="0"/>
              <a:t>filtr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DF698ED-3A3A-4BC6-A274-14B99EBDF2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5AE9ED7-A7A0-4C74-BD2D-8334E0422A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FDB92E7A-8799-4305-94CC-AAE5EEC0B7F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2082005-22D0-49F2-9512-0D3852AA1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2547938"/>
            <a:ext cx="2518369" cy="7195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76FB7FA-4013-4750-B392-D80A9380C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551" y="3611487"/>
            <a:ext cx="1448002" cy="10764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474924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1DFA5-1C15-4429-8C41-14C942A19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Nastavení posílání pozvánek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3556F6-6246-46DD-A1D9-06AB0499E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5557633" cy="518477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filtr 7SK</a:t>
            </a:r>
          </a:p>
          <a:p>
            <a:r>
              <a:rPr lang="cs-CZ" dirty="0"/>
              <a:t>Zobrazit</a:t>
            </a:r>
          </a:p>
          <a:p>
            <a:r>
              <a:rPr lang="cs-CZ" dirty="0"/>
              <a:t>Nastavení skupiny</a:t>
            </a:r>
          </a:p>
          <a:p>
            <a:r>
              <a:rPr lang="cs-CZ" dirty="0"/>
              <a:t>zaškrtnout pole Přihlašovat k odběru… (V opačném případě je uvidí jenom v doporučené poště skupiny)</a:t>
            </a:r>
          </a:p>
          <a:p>
            <a:r>
              <a:rPr lang="cs-CZ" dirty="0"/>
              <a:t>pokud není skupina zobrazena, je nutné požádat správce Office 365 (Ing. Michal Plíva) o její zobrazení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D5FF37B-33BB-4AD0-89E7-5694997048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FA67D3-AAF1-498C-B676-481CBCEA3E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2F36F611-DD28-452E-ABFC-938C9D31AEF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AB22DE0-7C0D-4388-A013-A8432E705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557338"/>
            <a:ext cx="2934925" cy="18241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376AB56-6A27-4CC7-ACD8-5DF19055A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353" y="1772816"/>
            <a:ext cx="1118668" cy="11965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0AED541-B8A6-4372-9C98-BCF72A1A7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021" y="3429000"/>
            <a:ext cx="3138056" cy="329246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431325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28C91B-8B17-4B17-BAE1-ED19B125A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1.13 Efekty pozadí online schůzky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3B3F8B-201C-40D6-9B34-E0D274911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9"/>
            <a:ext cx="6552852" cy="2879774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desktopová verze</a:t>
            </a:r>
          </a:p>
          <a:p>
            <a:r>
              <a:rPr lang="cs-CZ" dirty="0"/>
              <a:t>…, Zobrazit efekty pozadí</a:t>
            </a:r>
          </a:p>
          <a:p>
            <a:r>
              <a:rPr lang="cs-CZ" dirty="0"/>
              <a:t>vlastní efekty</a:t>
            </a:r>
            <a:br>
              <a:rPr lang="cs-CZ" dirty="0"/>
            </a:br>
            <a:r>
              <a:rPr lang="en-US" dirty="0"/>
              <a:t>%</a:t>
            </a:r>
            <a:r>
              <a:rPr lang="en-US" dirty="0" err="1"/>
              <a:t>AppData</a:t>
            </a:r>
            <a:r>
              <a:rPr lang="en-US" dirty="0"/>
              <a:t>%\Microsoft\Teams\Backgrounds\Uploads</a:t>
            </a:r>
            <a:br>
              <a:rPr lang="cs-CZ" dirty="0"/>
            </a:br>
            <a:r>
              <a:rPr lang="cs-CZ" dirty="0"/>
              <a:t>např. C:\Users\uživatel\AppData\Roaming\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1CDB69F-96EF-416A-9A49-34394975FB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EE3576B-EFD1-47B8-AF9B-5608966420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AD04B45-C8C8-4115-B366-6E0CE54EB930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D50D01C-0222-464F-AFC5-F9545559B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7" y="4449762"/>
            <a:ext cx="4400550" cy="211455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F6668E9-5560-47AB-86D9-49BFE314B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195" y="1557338"/>
            <a:ext cx="1832869" cy="259174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38E68A3-2A99-4C2D-B5FD-F3E49019E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196" y="4257739"/>
            <a:ext cx="1815980" cy="245093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61335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914D88-B3BC-49BE-B9F1-532F4F2C6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1.14 Živé titulky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388719-C5A0-4531-94BD-42A6CB626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…, Zapnout živé titulky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23E9E2-4407-41D8-BC44-87C530F078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DA1FAB-7897-4B35-A3FD-6321DB27C7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0E58B5A-4D13-4326-AD56-230B256480C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EA830A5-45CB-4A33-A553-8B173BF37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205" y="566738"/>
            <a:ext cx="3940645" cy="38231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44BD029-6EDD-407A-98DB-2F9CC010F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81" y="2627515"/>
            <a:ext cx="3334215" cy="17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47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CA9B2D-911A-45BE-AEF6-441285FE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 Vzdálená výuka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2BD112-B6CC-4D77-A2B7-E387ECCCB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cs-CZ" dirty="0"/>
              <a:t>1.1 </a:t>
            </a:r>
            <a:r>
              <a:rPr lang="cs-CZ" dirty="0">
                <a:hlinkClick r:id="rId2" action="ppaction://hlinksldjump"/>
              </a:rPr>
              <a:t>Nastavení online schůzky</a:t>
            </a:r>
            <a:endParaRPr lang="cs-CZ" dirty="0"/>
          </a:p>
          <a:p>
            <a:pPr lvl="0"/>
            <a:r>
              <a:rPr lang="cs-CZ" dirty="0"/>
              <a:t>1.2 </a:t>
            </a:r>
            <a:r>
              <a:rPr lang="cs-CZ" dirty="0">
                <a:hlinkClick r:id="rId3" action="ppaction://hlinksldjump"/>
              </a:rPr>
              <a:t>Účast hostů na online výuce</a:t>
            </a:r>
            <a:endParaRPr lang="cs-CZ" dirty="0"/>
          </a:p>
          <a:p>
            <a:pPr lvl="0"/>
            <a:r>
              <a:rPr lang="cs-CZ" dirty="0"/>
              <a:t>1.3 </a:t>
            </a:r>
            <a:r>
              <a:rPr lang="cs-CZ" dirty="0">
                <a:hlinkClick r:id="rId4" action="ppaction://hlinksldjump"/>
              </a:rPr>
              <a:t>Tlumení hlasu uživatelů schůzky</a:t>
            </a:r>
            <a:endParaRPr lang="cs-CZ" dirty="0"/>
          </a:p>
          <a:p>
            <a:pPr lvl="0"/>
            <a:r>
              <a:rPr lang="cs-CZ" dirty="0"/>
              <a:t>1.4 </a:t>
            </a:r>
            <a:r>
              <a:rPr lang="cs-CZ" dirty="0">
                <a:hlinkClick r:id="rId5" action="ppaction://hlinksldjump"/>
              </a:rPr>
              <a:t>Srovnání verzí </a:t>
            </a:r>
            <a:r>
              <a:rPr lang="cs-CZ" dirty="0" err="1">
                <a:hlinkClick r:id="rId5" action="ppaction://hlinksldjump"/>
              </a:rPr>
              <a:t>Teams</a:t>
            </a:r>
            <a:endParaRPr lang="cs-CZ" dirty="0"/>
          </a:p>
          <a:p>
            <a:pPr lvl="0"/>
            <a:r>
              <a:rPr lang="cs-CZ" dirty="0"/>
              <a:t>1.5 </a:t>
            </a:r>
            <a:r>
              <a:rPr lang="cs-CZ" dirty="0">
                <a:hlinkClick r:id="rId6" action="ppaction://hlinksldjump"/>
              </a:rPr>
              <a:t>Sdílený obsah</a:t>
            </a:r>
            <a:endParaRPr lang="cs-CZ" dirty="0"/>
          </a:p>
          <a:p>
            <a:pPr lvl="0"/>
            <a:r>
              <a:rPr lang="cs-CZ" dirty="0"/>
              <a:t>1.6 </a:t>
            </a:r>
            <a:r>
              <a:rPr lang="cs-CZ" dirty="0">
                <a:hlinkClick r:id="rId7" action="ppaction://hlinksldjump"/>
              </a:rPr>
              <a:t>Role</a:t>
            </a:r>
            <a:endParaRPr lang="cs-CZ" dirty="0"/>
          </a:p>
          <a:p>
            <a:pPr lvl="0"/>
            <a:r>
              <a:rPr lang="cs-CZ" dirty="0"/>
              <a:t>1.7 </a:t>
            </a:r>
            <a:r>
              <a:rPr lang="cs-CZ" dirty="0">
                <a:hlinkClick r:id="rId8" action="ppaction://hlinksldjump"/>
              </a:rPr>
              <a:t>Chat na schůzce</a:t>
            </a:r>
            <a:endParaRPr lang="cs-CZ" dirty="0"/>
          </a:p>
          <a:p>
            <a:pPr lvl="0"/>
            <a:r>
              <a:rPr lang="cs-CZ" dirty="0"/>
              <a:t>1.8 </a:t>
            </a:r>
            <a:r>
              <a:rPr lang="cs-CZ" dirty="0">
                <a:hlinkClick r:id="rId9" action="ppaction://hlinksldjump"/>
              </a:rPr>
              <a:t>Souběžné schůzky</a:t>
            </a:r>
            <a:r>
              <a:rPr lang="cs-CZ" dirty="0"/>
              <a:t> (přidržení)</a:t>
            </a:r>
          </a:p>
          <a:p>
            <a:r>
              <a:rPr lang="cs-CZ" dirty="0"/>
              <a:t>1.9 </a:t>
            </a:r>
            <a:r>
              <a:rPr lang="cs-CZ" dirty="0">
                <a:hlinkClick r:id="rId10" action="ppaction://hlinksldjump"/>
              </a:rPr>
              <a:t>Prezenční listina schůzky</a:t>
            </a:r>
            <a:endParaRPr lang="cs-CZ" dirty="0"/>
          </a:p>
          <a:p>
            <a:pPr lvl="0"/>
            <a:r>
              <a:rPr lang="cs-CZ" dirty="0"/>
              <a:t>1.10 </a:t>
            </a:r>
            <a:r>
              <a:rPr lang="cs-CZ" dirty="0">
                <a:hlinkClick r:id="rId11" action="ppaction://hlinksldjump"/>
              </a:rPr>
              <a:t>Online výuka jazyků</a:t>
            </a:r>
            <a:endParaRPr lang="cs-CZ" dirty="0"/>
          </a:p>
          <a:p>
            <a:pPr lvl="0"/>
            <a:r>
              <a:rPr lang="cs-CZ" dirty="0"/>
              <a:t>1.11 </a:t>
            </a:r>
            <a:r>
              <a:rPr lang="cs-CZ" dirty="0">
                <a:hlinkClick r:id="rId12" action="ppaction://hlinksldjump"/>
              </a:rPr>
              <a:t>FAQ</a:t>
            </a:r>
            <a:endParaRPr lang="cs-CZ" dirty="0"/>
          </a:p>
          <a:p>
            <a:pPr lvl="0"/>
            <a:r>
              <a:rPr lang="cs-CZ" dirty="0"/>
              <a:t>1.12 </a:t>
            </a:r>
            <a:r>
              <a:rPr lang="cs-CZ" dirty="0">
                <a:hlinkClick r:id="rId13" action="ppaction://hlinksldjump"/>
              </a:rPr>
              <a:t>Pozvánky</a:t>
            </a:r>
            <a:endParaRPr lang="cs-CZ" dirty="0"/>
          </a:p>
          <a:p>
            <a:pPr lvl="0"/>
            <a:r>
              <a:rPr lang="cs-CZ" b="1" dirty="0"/>
              <a:t>1.13 </a:t>
            </a:r>
            <a:r>
              <a:rPr lang="cs-CZ" b="1" dirty="0">
                <a:hlinkClick r:id="rId14" action="ppaction://hlinksldjump"/>
              </a:rPr>
              <a:t>Efekty pozadí online schůzky</a:t>
            </a:r>
            <a:endParaRPr lang="cs-CZ" b="1" dirty="0"/>
          </a:p>
          <a:p>
            <a:pPr lvl="0"/>
            <a:r>
              <a:rPr lang="cs-CZ" b="1" dirty="0"/>
              <a:t>1.14 </a:t>
            </a:r>
            <a:r>
              <a:rPr lang="cs-CZ" b="1" dirty="0">
                <a:hlinkClick r:id="rId15" action="ppaction://hlinksldjump"/>
              </a:rPr>
              <a:t>Živé titulky</a:t>
            </a:r>
            <a:endParaRPr lang="cs-CZ" b="1" dirty="0"/>
          </a:p>
          <a:p>
            <a:pPr lvl="0"/>
            <a:r>
              <a:rPr lang="cs-CZ" b="1" dirty="0"/>
              <a:t>1.15 </a:t>
            </a:r>
            <a:r>
              <a:rPr lang="cs-CZ" b="1" dirty="0">
                <a:hlinkClick r:id="rId16" action="ppaction://hlinksldjump"/>
              </a:rPr>
              <a:t>Zvednutá ruka</a:t>
            </a:r>
            <a:endParaRPr lang="cs-CZ" b="1" dirty="0"/>
          </a:p>
          <a:p>
            <a:pPr lvl="0"/>
            <a:r>
              <a:rPr lang="cs-CZ" b="1" dirty="0"/>
              <a:t>1.16 </a:t>
            </a:r>
            <a:r>
              <a:rPr lang="cs-CZ" b="1" dirty="0">
                <a:hlinkClick r:id="rId17" action="ppaction://hlinksldjump"/>
              </a:rPr>
              <a:t>Správa Office 365</a:t>
            </a:r>
            <a:endParaRPr lang="cs-CZ" b="1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3714344-8B3F-4D88-BD5F-5A07B3AD8F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FFDA3F-79E9-4EFF-AAF8-2B47CE27D9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7080A0E-988F-4A3D-B239-51C20A79CA4B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350638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4F5A84-FFB2-4842-B2C9-DE8AB8DC9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1.15 Zvednutá ruka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269261C-E61B-4B2F-AA68-5151BA1975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972281F-33D7-432C-812F-0847168ED8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074B223-4539-4755-A362-4C792701BA8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A9BCD8-98FA-4610-8253-17A4E9590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7" y="1582499"/>
            <a:ext cx="8857591" cy="4982395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B307EEB5-10FC-423B-84B6-98A58E037A22}"/>
              </a:ext>
            </a:extLst>
          </p:cNvPr>
          <p:cNvSpPr/>
          <p:nvPr/>
        </p:nvSpPr>
        <p:spPr bwMode="auto">
          <a:xfrm>
            <a:off x="1331640" y="3789040"/>
            <a:ext cx="216024" cy="216024"/>
          </a:xfrm>
          <a:prstGeom prst="ellipse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7E473596-FF37-413D-BE95-6C9BC605101E}"/>
              </a:ext>
            </a:extLst>
          </p:cNvPr>
          <p:cNvSpPr/>
          <p:nvPr/>
        </p:nvSpPr>
        <p:spPr bwMode="auto">
          <a:xfrm>
            <a:off x="5092989" y="5318141"/>
            <a:ext cx="216024" cy="216024"/>
          </a:xfrm>
          <a:prstGeom prst="ellipse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ECB7BD7-5ABE-4BD5-8BB0-C25BBD6E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89" y="2940937"/>
            <a:ext cx="1964415" cy="16401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18B4B36-1358-459C-967B-5DDA5D22A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447192"/>
            <a:ext cx="1997742" cy="125337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22202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FF9A75-7553-4A1C-9CE6-0C62A0F2C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1.16 Správa Office 365</a:t>
            </a:r>
            <a:br>
              <a:rPr lang="cs-CZ" dirty="0"/>
            </a:br>
            <a:r>
              <a:rPr lang="cs-CZ" dirty="0"/>
              <a:t>Skupina Office 365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0F382DE-3C7C-41D3-9B2F-FBF94D71F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Správce, Skupiny</a:t>
            </a:r>
          </a:p>
          <a:p>
            <a:pPr lvl="1"/>
            <a:r>
              <a:rPr lang="cs-CZ" dirty="0"/>
              <a:t>Přidat skupinu</a:t>
            </a:r>
          </a:p>
          <a:p>
            <a:pPr lvl="1"/>
            <a:r>
              <a:rPr lang="cs-CZ" dirty="0"/>
              <a:t>Office 365</a:t>
            </a:r>
          </a:p>
          <a:p>
            <a:pPr lvl="1"/>
            <a:r>
              <a:rPr lang="cs-CZ" dirty="0"/>
              <a:t>7A (třída 7.A)</a:t>
            </a:r>
          </a:p>
          <a:p>
            <a:pPr lvl="1"/>
            <a:r>
              <a:rPr lang="cs-CZ" dirty="0"/>
              <a:t>vlastníci: Eva Kolínská</a:t>
            </a:r>
          </a:p>
          <a:p>
            <a:pPr lvl="1"/>
            <a:r>
              <a:rPr lang="cs-CZ" dirty="0"/>
              <a:t>E-mailová adresa: 7a</a:t>
            </a:r>
          </a:p>
          <a:p>
            <a:pPr lvl="2"/>
            <a:r>
              <a:rPr lang="cs-CZ" dirty="0"/>
              <a:t>Soukromá skupina</a:t>
            </a:r>
          </a:p>
          <a:p>
            <a:pPr lvl="2"/>
            <a:r>
              <a:rPr lang="cs-CZ" dirty="0"/>
              <a:t>Vytvořit tým: ne</a:t>
            </a:r>
          </a:p>
          <a:p>
            <a:pPr lvl="1"/>
            <a:r>
              <a:rPr lang="cs-CZ" dirty="0"/>
              <a:t>Vytvořit skupinu</a:t>
            </a:r>
          </a:p>
          <a:p>
            <a:pPr lvl="1"/>
            <a:r>
              <a:rPr lang="cs-CZ" dirty="0"/>
              <a:t>5 minut</a:t>
            </a:r>
          </a:p>
          <a:p>
            <a:pPr lvl="1"/>
            <a:r>
              <a:rPr lang="cs-CZ" dirty="0"/>
              <a:t>skupinu lze využít při zakládání </a:t>
            </a:r>
            <a:r>
              <a:rPr lang="cs-CZ" dirty="0" err="1"/>
              <a:t>předmětotřídy</a:t>
            </a:r>
            <a:r>
              <a:rPr lang="cs-CZ" dirty="0"/>
              <a:t> pro seznam studentů (členů)</a:t>
            </a:r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5399879-506A-4BE5-B03E-231942386C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15F3212-FB56-435C-89DF-B644EF978A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EBEDD6B-65FE-44F4-81BF-A639037966B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8596441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9CE14D-DF4E-46F0-8181-467EF4D34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 hostů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DAF203-226D-48D1-9D08-D0078C343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Správa, Zobrazit vše, </a:t>
            </a:r>
            <a:r>
              <a:rPr lang="cs-CZ" dirty="0" err="1"/>
              <a:t>Teams</a:t>
            </a:r>
            <a:endParaRPr lang="cs-CZ" dirty="0"/>
          </a:p>
          <a:p>
            <a:r>
              <a:rPr lang="cs-CZ" dirty="0"/>
              <a:t>Nastavení na úrovni organizace</a:t>
            </a:r>
          </a:p>
          <a:p>
            <a:r>
              <a:rPr lang="cs-CZ" dirty="0"/>
              <a:t>Přístup hosta</a:t>
            </a:r>
          </a:p>
          <a:p>
            <a:r>
              <a:rPr lang="cs-CZ" dirty="0"/>
              <a:t>Povolit přístup hosta</a:t>
            </a:r>
          </a:p>
          <a:p>
            <a:r>
              <a:rPr lang="cs-CZ" dirty="0"/>
              <a:t>Uložit</a:t>
            </a:r>
          </a:p>
          <a:p>
            <a:r>
              <a:rPr lang="cs-CZ" dirty="0"/>
              <a:t>nastavení až 24 hodin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14F3F8B-3DD4-4DA6-B5EE-CE233CA885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F4F4693-EB8F-491B-BF9C-D6538F5370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3968F03-08B1-4C28-BD9A-7EF87632147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4751609-073C-4C4C-9479-4AC28CEE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099" y="3356992"/>
            <a:ext cx="4354513" cy="59800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495562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73BE7-CC17-46D3-B2DD-9331759C9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nastavení Office 365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D2C860-ED25-4B84-8D08-C9A3448DC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uživatelé schůzky prvotně jako účastníci</a:t>
            </a:r>
          </a:p>
          <a:p>
            <a:r>
              <a:rPr lang="cs-CZ" dirty="0"/>
              <a:t>potlačení možnosti žádosti o sdílení</a:t>
            </a:r>
          </a:p>
          <a:p>
            <a:r>
              <a:rPr lang="cs-CZ" dirty="0"/>
              <a:t>možnost překladů příspěvků</a:t>
            </a:r>
          </a:p>
          <a:p>
            <a:r>
              <a:rPr lang="cs-CZ" dirty="0"/>
              <a:t>možnost odstranit příspěvky vlastníkem kanálu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BF526E8-2924-4ADD-8ABB-9D669A61E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DB39992-283D-486F-AA15-CD2DC0021C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1D79413-E1C0-4883-87C8-1F14057AB7C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9600764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4C78D1-75C1-4253-B1F4-1A9FDD5C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 Microsoft Stream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16D1F1-CA93-43C3-8D48-9116F00A9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Stream</a:t>
            </a:r>
          </a:p>
          <a:p>
            <a:r>
              <a:rPr lang="cs-CZ" dirty="0"/>
              <a:t>Můj obsah, Video, Aktualizovat podrobnosti o videu</a:t>
            </a:r>
          </a:p>
          <a:p>
            <a:r>
              <a:rPr lang="cs-CZ" b="1" dirty="0"/>
              <a:t>zpřístupnění záznamů</a:t>
            </a:r>
            <a:r>
              <a:rPr lang="cs-CZ" dirty="0"/>
              <a:t> dalším týmům či jednotlivým uživatelům</a:t>
            </a:r>
          </a:p>
          <a:p>
            <a:r>
              <a:rPr lang="cs-CZ" b="1" dirty="0"/>
              <a:t>odstranění</a:t>
            </a:r>
            <a:r>
              <a:rPr lang="cs-CZ" dirty="0"/>
              <a:t> zbytečných záznamů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6F8EE7-58CB-4764-B029-96F13427A3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F677453-802A-4668-8A3E-4EBB956DDB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1E35847-3E60-4BBE-9FBA-4E07C4B028B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DA10478-4669-4A57-9777-99F41A484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4" y="5013176"/>
            <a:ext cx="6897063" cy="9621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F62B474-27F1-4ADB-966E-59FFDFE86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557" y="4237273"/>
            <a:ext cx="1648055" cy="223868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3738703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21EAB024-A0AB-4D61-85AE-720AC5113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Podrobnosti o videu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1AC10BF-22F9-440B-806C-93AE8CD23C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9706E0E-9CE8-4DE5-A9A0-8BE6FC1009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4082986-7C9C-4FF3-B93D-B9D9C7A046B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23F6697-BB2F-4406-8682-A8F8F87B7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39" y="1484784"/>
            <a:ext cx="8636322" cy="526478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01747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D8FF18-0B69-47EE-8A32-189BDD487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Kanály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56307D7-9187-4F9C-993B-8851A1CCD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sdružení videí do kanálů Streamu</a:t>
            </a:r>
          </a:p>
          <a:p>
            <a:r>
              <a:rPr lang="cs-CZ" dirty="0"/>
              <a:t>zobrazení kanálu Streamu v aplikační kartě </a:t>
            </a:r>
            <a:r>
              <a:rPr lang="cs-CZ" dirty="0" err="1"/>
              <a:t>Teams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4851006-5F90-4510-A1F9-4AFB4C426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D33837B-0B02-4992-9B47-234696BF0B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46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8C62C4-8584-4637-AA43-709605F3B98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67BC4F3-B30D-4982-9318-938F458F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263581"/>
            <a:ext cx="7668344" cy="347853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362219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23325D-5E0C-4EF1-978E-87C5D7A2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Speciální operace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A834F1-FAA6-461E-8B10-A1637A43C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…, Střih videa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CB938F-631D-4D35-8020-CBD2BC80AA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818341B-8DAE-4655-A8BB-4494F5CDFE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10461A2-B725-470E-88EB-A01FA190823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D9B61B1-8098-4674-A398-36845F9C3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328" y="4517019"/>
            <a:ext cx="2733675" cy="962025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31DFDD-0F3B-45F4-A6B6-C472CA971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" y="2276872"/>
            <a:ext cx="8316416" cy="193910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398368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D48036-CD6D-4B90-92B7-EAB886C9E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Automatické titulkování nahrávek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29F858-EFEB-4C1A-B648-04474BD8F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 portálu Office 365 spustíme </a:t>
            </a:r>
            <a:r>
              <a:rPr lang="cs-CZ" b="1" dirty="0"/>
              <a:t>Stream</a:t>
            </a:r>
            <a:r>
              <a:rPr lang="cs-CZ" dirty="0"/>
              <a:t> (spouštěč, všechny aplikace, Stream). </a:t>
            </a:r>
          </a:p>
          <a:p>
            <a:r>
              <a:rPr lang="cs-CZ" dirty="0"/>
              <a:t>V horním panelu vybereme </a:t>
            </a:r>
            <a:r>
              <a:rPr lang="cs-CZ" b="1" dirty="0"/>
              <a:t>Můj obsah, Video</a:t>
            </a:r>
            <a:r>
              <a:rPr lang="cs-CZ" dirty="0"/>
              <a:t>.</a:t>
            </a:r>
          </a:p>
          <a:p>
            <a:r>
              <a:rPr lang="cs-CZ" dirty="0"/>
              <a:t>V řádku videa klikneme do </a:t>
            </a:r>
            <a:r>
              <a:rPr lang="cs-CZ" b="1" dirty="0"/>
              <a:t>tužky</a:t>
            </a:r>
            <a:r>
              <a:rPr lang="cs-CZ" dirty="0"/>
              <a:t> (Aktualizovat podrobnosti o videu).</a:t>
            </a:r>
          </a:p>
          <a:p>
            <a:r>
              <a:rPr lang="cs-CZ" dirty="0"/>
              <a:t>V sekci Podrobnosti v poli </a:t>
            </a:r>
            <a:r>
              <a:rPr lang="cs-CZ" b="1" dirty="0"/>
              <a:t>Jazyk videa </a:t>
            </a:r>
            <a:r>
              <a:rPr lang="cs-CZ" dirty="0"/>
              <a:t>vybereme Angličtina či Španělština. Další jazyky jsou v nabídce, ale nejsou ještě funkční.</a:t>
            </a:r>
          </a:p>
          <a:p>
            <a:r>
              <a:rPr lang="cs-CZ" dirty="0"/>
              <a:t>Nahoře klikneme do tlačítka </a:t>
            </a:r>
            <a:r>
              <a:rPr lang="cs-CZ" b="1" dirty="0"/>
              <a:t>Použít</a:t>
            </a:r>
            <a:r>
              <a:rPr lang="cs-CZ" dirty="0"/>
              <a:t>.</a:t>
            </a:r>
          </a:p>
          <a:p>
            <a:r>
              <a:rPr lang="cs-CZ" dirty="0"/>
              <a:t>Při prohlížení videa je aktivní vpravo dole tlačítko </a:t>
            </a:r>
            <a:r>
              <a:rPr lang="cs-CZ" b="1" dirty="0"/>
              <a:t>CC – Titulky</a:t>
            </a:r>
            <a:r>
              <a:rPr lang="cs-CZ" dirty="0"/>
              <a:t>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E0A6C51-C179-46C9-8C25-4E591459D2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09F251-841E-4B75-AFB4-3D36A6C350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DB6E287-4313-408A-BD7B-A831D74B8B6D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0913953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3A1F76-C049-4CB8-A819-F5901CAC8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FDDDC7-F239-45C2-B0CC-92407DE26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hlinkClick r:id="rId2"/>
              </a:rPr>
              <a:t>https://web.microsoftstream.com/video/5129d1d2-3c6e-41dd-a8f4-6340b05a1528?App=msteamsBot&amp;refId=f:7428061951417694212</a:t>
            </a:r>
            <a:endParaRPr lang="cs-CZ" sz="20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F22097A-0CE7-46E6-84C3-96CED21034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79805D-485C-4A38-91AF-30EB0B4638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66A8082-A7E0-47C7-AC15-6A239227B1B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C6BBA84-387D-44A0-BF88-FAEE867E3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8" y="2403593"/>
            <a:ext cx="7678003" cy="431203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31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4053F3-0A79-4A44-AF94-DCD47F67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1.1 Nastavení online schůzky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FC38DB-826B-4267-BC27-15B445125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založení schůzky</a:t>
            </a:r>
          </a:p>
          <a:p>
            <a:pPr lvl="1"/>
            <a:r>
              <a:rPr lang="cs-CZ" dirty="0"/>
              <a:t>v kalendáři</a:t>
            </a:r>
          </a:p>
          <a:p>
            <a:pPr lvl="2"/>
            <a:r>
              <a:rPr lang="cs-CZ" dirty="0"/>
              <a:t>schůzku lze přiřadit kanálu</a:t>
            </a:r>
          </a:p>
          <a:p>
            <a:pPr lvl="1"/>
            <a:r>
              <a:rPr lang="cs-CZ" dirty="0"/>
              <a:t>v kanálu (anonymní účastníci nemají dostupný chat)</a:t>
            </a:r>
          </a:p>
          <a:p>
            <a:pPr lvl="2"/>
            <a:r>
              <a:rPr lang="cs-CZ" dirty="0"/>
              <a:t>kde</a:t>
            </a:r>
          </a:p>
          <a:p>
            <a:pPr lvl="3"/>
            <a:r>
              <a:rPr lang="cs-CZ" dirty="0"/>
              <a:t>v kanálu Obecné</a:t>
            </a:r>
          </a:p>
          <a:p>
            <a:pPr lvl="3"/>
            <a:r>
              <a:rPr lang="cs-CZ" dirty="0"/>
              <a:t>v jiném kanálu</a:t>
            </a:r>
          </a:p>
          <a:p>
            <a:pPr lvl="2"/>
            <a:r>
              <a:rPr lang="cs-CZ" dirty="0"/>
              <a:t>jak </a:t>
            </a:r>
          </a:p>
          <a:p>
            <a:pPr lvl="3"/>
            <a:r>
              <a:rPr lang="cs-CZ" dirty="0"/>
              <a:t>Sejít se hned</a:t>
            </a:r>
          </a:p>
          <a:p>
            <a:pPr lvl="3"/>
            <a:r>
              <a:rPr lang="cs-CZ" dirty="0"/>
              <a:t>Naplánovat schůzku</a:t>
            </a:r>
          </a:p>
          <a:p>
            <a:pPr lvl="3"/>
            <a:r>
              <a:rPr lang="cs-CZ" dirty="0"/>
              <a:t>je již připraven kanál</a:t>
            </a:r>
          </a:p>
          <a:p>
            <a:pPr lvl="3"/>
            <a:r>
              <a:rPr lang="cs-CZ" dirty="0"/>
              <a:t>zavřít okno Sejít se hned</a:t>
            </a:r>
          </a:p>
          <a:p>
            <a:pPr lvl="1"/>
            <a:r>
              <a:rPr lang="cs-CZ" dirty="0"/>
              <a:t>periodicita</a:t>
            </a:r>
          </a:p>
          <a:p>
            <a:pPr lvl="2"/>
            <a:r>
              <a:rPr lang="cs-CZ" dirty="0"/>
              <a:t>v případě záznamů výuky raději nikoliv</a:t>
            </a:r>
          </a:p>
          <a:p>
            <a:pPr lvl="2"/>
            <a:r>
              <a:rPr lang="cs-CZ" dirty="0"/>
              <a:t>je nutné později upravit v Microsoft </a:t>
            </a:r>
            <a:r>
              <a:rPr lang="cs-CZ" dirty="0" err="1"/>
              <a:t>Teams</a:t>
            </a:r>
            <a:r>
              <a:rPr lang="cs-CZ" dirty="0"/>
              <a:t> název nahrávky, aby všechny nebyly typu Schůzka v kanálu „General“ / Meeting in „General“</a:t>
            </a:r>
          </a:p>
          <a:p>
            <a:pPr lvl="1"/>
            <a:r>
              <a:rPr lang="cs-CZ" dirty="0"/>
              <a:t>doporučená maximální délka nahrávky 2 hodiny, potom dělit na jednotlivé části</a:t>
            </a:r>
          </a:p>
          <a:p>
            <a:pPr lvl="2"/>
            <a:r>
              <a:rPr lang="cs-CZ" dirty="0"/>
              <a:t>minimalizace rizika neuložení</a:t>
            </a:r>
          </a:p>
          <a:p>
            <a:pPr lvl="1"/>
            <a:r>
              <a:rPr lang="cs-CZ" dirty="0"/>
              <a:t>raději z kalendáře </a:t>
            </a:r>
          </a:p>
          <a:p>
            <a:pPr lvl="2"/>
            <a:r>
              <a:rPr lang="cs-CZ" dirty="0"/>
              <a:t>vyhrazení kapacit v cloudu</a:t>
            </a:r>
          </a:p>
          <a:p>
            <a:pPr lvl="2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FD2335-992B-4C81-98A8-665F15E1E7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806894-C87A-4502-9729-A505AF583F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A3EF680-8A15-4983-A282-611FD8A742D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5EE0ED4-B972-40CD-8542-26A1203B8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600" y="1556792"/>
            <a:ext cx="3883382" cy="64623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1BBBF58-862B-40FF-8418-3092F286C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348879"/>
            <a:ext cx="2415766" cy="223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284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D33CF6-E548-497C-9BCA-61649A41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Oprávnění videí a kanálů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F3B6E2-B890-4C3A-ACD2-CAA6925B7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5120985" cy="5184775"/>
          </a:xfrm>
        </p:spPr>
        <p:txBody>
          <a:bodyPr/>
          <a:lstStyle/>
          <a:p>
            <a:r>
              <a:rPr lang="cs-CZ" dirty="0"/>
              <a:t>rozsah oprávnění kanálů</a:t>
            </a:r>
          </a:p>
          <a:p>
            <a:pPr lvl="1"/>
            <a:r>
              <a:rPr lang="cs-CZ" dirty="0"/>
              <a:t>skupiny</a:t>
            </a:r>
          </a:p>
          <a:p>
            <a:pPr lvl="1"/>
            <a:r>
              <a:rPr lang="cs-CZ" dirty="0"/>
              <a:t>pro celou organizaci</a:t>
            </a:r>
          </a:p>
          <a:p>
            <a:r>
              <a:rPr lang="cs-CZ" dirty="0"/>
              <a:t>nutný soulad s oprávněním videí</a:t>
            </a:r>
          </a:p>
          <a:p>
            <a:r>
              <a:rPr lang="cs-CZ" dirty="0"/>
              <a:t>přidávání do kanálu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1986C4-6F81-4BEA-84DE-C85B8AD920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A9B181-0745-40DF-A7C1-55EEE1C122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F2BAC15-7B37-47E9-BE71-2DAFA9221477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532F7A0-2571-4719-844F-1A18F76A9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373" y="1590482"/>
            <a:ext cx="3588040" cy="394377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00473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0EAED-82A1-4B46-ABCE-3B634EDC7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04813"/>
            <a:ext cx="8709025" cy="946150"/>
          </a:xfrm>
        </p:spPr>
        <p:txBody>
          <a:bodyPr>
            <a:normAutofit/>
          </a:bodyPr>
          <a:lstStyle/>
          <a:p>
            <a:r>
              <a:rPr lang="cs-CZ" dirty="0"/>
              <a:t>3 InSIS a </a:t>
            </a:r>
            <a:r>
              <a:rPr lang="cs-CZ" dirty="0" err="1"/>
              <a:t>Teams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416DC8-723B-4A23-8495-4761A72D7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3.1 </a:t>
            </a:r>
            <a:r>
              <a:rPr lang="cs-CZ" dirty="0">
                <a:hlinkClick r:id="rId2" action="ppaction://hlinksldjump"/>
              </a:rPr>
              <a:t>Naplňování uživatelů týmu z </a:t>
            </a:r>
            <a:r>
              <a:rPr lang="cs-CZ" dirty="0" err="1">
                <a:hlinkClick r:id="rId2" action="ppaction://hlinksldjump"/>
              </a:rPr>
              <a:t>InSIS</a:t>
            </a:r>
            <a:endParaRPr lang="cs-CZ" dirty="0"/>
          </a:p>
          <a:p>
            <a:r>
              <a:rPr lang="cs-CZ" dirty="0"/>
              <a:t>3.2 </a:t>
            </a:r>
            <a:r>
              <a:rPr lang="cs-CZ" dirty="0">
                <a:hlinkClick r:id="rId3" action="ppaction://hlinksldjump"/>
              </a:rPr>
              <a:t>Rozvrh hodin</a:t>
            </a:r>
            <a:endParaRPr lang="cs-CZ" dirty="0"/>
          </a:p>
          <a:p>
            <a:r>
              <a:rPr lang="cs-CZ" dirty="0"/>
              <a:t>3.3 </a:t>
            </a:r>
            <a:r>
              <a:rPr lang="cs-CZ" dirty="0">
                <a:hlinkClick r:id="rId4" action="ppaction://hlinksldjump"/>
              </a:rPr>
              <a:t>Řazení seznamů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C975508-D7C8-4952-9236-C38FBDDF9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92641A9-8419-4939-B169-B88F111741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7AA91CF-9DA2-4B61-9A86-11CE8F639E6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9803071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E9475D-F973-4E02-B7B7-BEFC4E4D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3.1 Naplňování uživatelů týmu</a:t>
            </a:r>
            <a:br>
              <a:rPr lang="cs-CZ" dirty="0"/>
            </a:br>
            <a:r>
              <a:rPr lang="cs-CZ" dirty="0"/>
              <a:t>Nový tým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DDAB45-9766-429E-A686-BA96FD623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9"/>
            <a:ext cx="8709025" cy="230371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Osobní administrativa</a:t>
            </a:r>
          </a:p>
          <a:p>
            <a:r>
              <a:rPr lang="cs-CZ" dirty="0"/>
              <a:t>U032 Psychomotorikou ke zdravé mysli 1</a:t>
            </a:r>
          </a:p>
          <a:p>
            <a:pPr lvl="1"/>
            <a:r>
              <a:rPr lang="cs-CZ" dirty="0"/>
              <a:t>Pokračovat</a:t>
            </a:r>
          </a:p>
          <a:p>
            <a:pPr lvl="1"/>
            <a:r>
              <a:rPr lang="cs-CZ" dirty="0"/>
              <a:t>Microsoft </a:t>
            </a:r>
            <a:r>
              <a:rPr lang="cs-CZ" dirty="0" err="1"/>
              <a:t>Teams</a:t>
            </a:r>
            <a:endParaRPr lang="cs-CZ" dirty="0"/>
          </a:p>
          <a:p>
            <a:r>
              <a:rPr lang="cs-CZ" dirty="0"/>
              <a:t>parametry naplnění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04FCA3-9A1E-4601-902F-68B461216B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731DED3-CD48-4385-AE7A-27B2E82C1E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2CDEC84-BAA4-4A5B-833F-C43BD1DA1D9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2817208-A527-41CA-B4CC-2ADE2F894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07" y="2547939"/>
            <a:ext cx="981212" cy="5430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E718244-93C3-4BDB-B915-2185EE40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898249"/>
            <a:ext cx="5611008" cy="25911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F7998D-482F-4E08-AC8B-56AF76EB9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900" y="4200961"/>
            <a:ext cx="2200582" cy="88594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8775F12-83CC-4BD4-A366-DFC00EFD4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5589240"/>
            <a:ext cx="2829320" cy="72400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464939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8F1BA0-11BA-4C64-8014-C32A1202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Upřesnění skupin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2D26A46-22D2-4014-8927-070BED5AE6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CBABD17-656F-43D0-95F3-1CDE1D8413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C041331-FD56-46F2-9C95-D9459D1E92D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64EECDE-C43B-40E8-9E7F-31BD31D5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91" y="1556792"/>
            <a:ext cx="5400600" cy="65725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4EBAA79-79B5-4D92-8045-C50FBEF64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838" y="1505222"/>
            <a:ext cx="2615575" cy="51847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221323E-A79C-41DF-8BDE-E80AB3628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708920"/>
            <a:ext cx="3467584" cy="2086266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A2E67A5E-C7E1-4032-9A28-F2D5DD2CC6A0}"/>
              </a:ext>
            </a:extLst>
          </p:cNvPr>
          <p:cNvCxnSpPr/>
          <p:nvPr/>
        </p:nvCxnSpPr>
        <p:spPr bwMode="auto">
          <a:xfrm>
            <a:off x="4283968" y="2214049"/>
            <a:ext cx="1988870" cy="49487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A2379CA7-0A20-4CEF-8A2B-814896BEA8AB}"/>
              </a:ext>
            </a:extLst>
          </p:cNvPr>
          <p:cNvCxnSpPr>
            <a:cxnSpLocks/>
            <a:endCxn id="9" idx="3"/>
          </p:cNvCxnSpPr>
          <p:nvPr/>
        </p:nvCxnSpPr>
        <p:spPr bwMode="auto">
          <a:xfrm flipH="1">
            <a:off x="3863120" y="2214049"/>
            <a:ext cx="1644984" cy="1538004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096B87EE-154A-4EA4-8849-FB31E0705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718919" y="4211263"/>
            <a:ext cx="3362794" cy="143847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9F5B8FB-274C-4C4C-B792-FC4B219B9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56" y="5964908"/>
            <a:ext cx="5538702" cy="66524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716226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34E65-B82D-4F5A-A7D4-8CD8F1F01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Teams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A7D8EEC-DDCA-4AA4-B521-E9C5130016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B0CB1F1-B0E9-41B4-91C5-CBED906CB5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38F957E-BE66-46EF-98B2-0D4658A9720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EE1C6B6-59AA-42C7-AAE0-95DC07242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45" y="1628800"/>
            <a:ext cx="6249272" cy="50299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5260BC6-4BC5-42C0-B1A0-EE5416EC1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789040"/>
            <a:ext cx="3342996" cy="129614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992687A-A0BC-45E3-AC3E-506E01C3C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470" y="5517232"/>
            <a:ext cx="2834646" cy="123561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F4FC4192-0D8E-4915-8AFC-D8C04188B4BC}"/>
              </a:ext>
            </a:extLst>
          </p:cNvPr>
          <p:cNvSpPr/>
          <p:nvPr/>
        </p:nvSpPr>
        <p:spPr>
          <a:xfrm>
            <a:off x="3325282" y="630695"/>
            <a:ext cx="5670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https://vse.sharepoint.com/sites/teams-1906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89465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22421-BEFD-4D16-872F-DC88CCF4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Stávající tým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565981-4AE3-456D-BD39-08BEFADEE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Osobní administrativa</a:t>
            </a:r>
          </a:p>
          <a:p>
            <a:r>
              <a:rPr lang="cs-CZ" dirty="0"/>
              <a:t>U017 Slavné sbírky umění a slavní sběratelé</a:t>
            </a:r>
          </a:p>
          <a:p>
            <a:pPr lvl="1"/>
            <a:r>
              <a:rPr lang="cs-CZ" dirty="0"/>
              <a:t>Pokračovat</a:t>
            </a:r>
          </a:p>
          <a:p>
            <a:pPr lvl="1"/>
            <a:r>
              <a:rPr lang="cs-CZ" dirty="0"/>
              <a:t>Microsoft </a:t>
            </a:r>
            <a:r>
              <a:rPr lang="cs-CZ" dirty="0" err="1"/>
              <a:t>Teams</a:t>
            </a:r>
            <a:endParaRPr lang="cs-CZ" dirty="0"/>
          </a:p>
          <a:p>
            <a:r>
              <a:rPr lang="cs-CZ" dirty="0"/>
              <a:t>parametry naplnění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4F0FE2A-0A1D-4F50-8A1A-5643FFC5AE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5D5A247-0590-4AC8-BA96-2EBF77A2F8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4DA5B03-D200-4C6B-A96C-12452445E47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DE10FEF-FAD8-4635-A783-EEDC18AC6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61" y="4397240"/>
            <a:ext cx="7032375" cy="162285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65FA357-0813-4479-9321-302BB5223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29" y="6164826"/>
            <a:ext cx="8846183" cy="28836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276701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0884B2-96C4-45FC-AA4C-BD22BD605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Manuál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A09EE6-8483-4718-98F3-5972B370A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484784"/>
            <a:ext cx="8857108" cy="5256584"/>
          </a:xfrm>
        </p:spPr>
        <p:txBody>
          <a:bodyPr>
            <a:normAutofit fontScale="47500" lnSpcReduction="20000"/>
          </a:bodyPr>
          <a:lstStyle/>
          <a:p>
            <a:r>
              <a:rPr lang="cs-CZ" dirty="0"/>
              <a:t>V Záznamníku učitele se nově objevila (v dolní části úvodní obrazovky předmětu) nová ikona Microsoft </a:t>
            </a:r>
            <a:r>
              <a:rPr lang="cs-CZ" dirty="0" err="1"/>
              <a:t>Teams</a:t>
            </a:r>
            <a:r>
              <a:rPr lang="cs-CZ" dirty="0"/>
              <a:t> (skupina panáčků). Tato ikona zpřístupňuje novou aplikaci pro definici skupin, které budou založeny a dále udržovány v aplikaci MS </a:t>
            </a:r>
            <a:r>
              <a:rPr lang="cs-CZ" dirty="0" err="1"/>
              <a:t>Teams</a:t>
            </a:r>
            <a:r>
              <a:rPr lang="cs-CZ" dirty="0"/>
              <a:t>.</a:t>
            </a:r>
          </a:p>
          <a:p>
            <a:r>
              <a:rPr lang="cs-CZ" dirty="0"/>
              <a:t>Založení skupiny:</a:t>
            </a:r>
          </a:p>
          <a:p>
            <a:pPr lvl="1"/>
            <a:r>
              <a:rPr lang="cs-CZ" dirty="0"/>
              <a:t>Primárně je třeba zvolit </a:t>
            </a:r>
            <a:r>
              <a:rPr lang="cs-CZ" b="1" dirty="0"/>
              <a:t>rozsah skupiny </a:t>
            </a:r>
            <a:r>
              <a:rPr lang="cs-CZ" dirty="0"/>
              <a:t>(všichni vyučující a studenti předmětu, pouze vyučující předmětu, vyučující a studenti vybrané rozvrhové akce) a v případě poslední volby také určit, pro kterou rozvrhovou skupinu bude MS </a:t>
            </a:r>
            <a:r>
              <a:rPr lang="cs-CZ" dirty="0" err="1"/>
              <a:t>Teams</a:t>
            </a:r>
            <a:r>
              <a:rPr lang="cs-CZ" dirty="0"/>
              <a:t> skupina zakládána.</a:t>
            </a:r>
          </a:p>
          <a:p>
            <a:pPr lvl="1"/>
            <a:r>
              <a:rPr lang="cs-CZ" dirty="0"/>
              <a:t>Skupina bude primárně </a:t>
            </a:r>
            <a:r>
              <a:rPr lang="cs-CZ" b="1" dirty="0"/>
              <a:t>pojmenována podle fakulty, předmětu a příp. identifikace rozvrhové akce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Vy si můžete doplnit </a:t>
            </a:r>
            <a:r>
              <a:rPr lang="cs-CZ" b="1" dirty="0"/>
              <a:t>volitelné pojmenování skupiny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Pokud již máte v MS </a:t>
            </a:r>
            <a:r>
              <a:rPr lang="cs-CZ" dirty="0" err="1"/>
              <a:t>Teams</a:t>
            </a:r>
            <a:r>
              <a:rPr lang="cs-CZ" dirty="0"/>
              <a:t> skupinu, která má odpovídat založené skupině, je možné volbou "Konvertovat skupinu" vybrat, která existující skupina odpovídá zakládané spravované skupině (následně při založení bude pouze skupina přejmenována dle nové konvence a bude upraven seznam jejich členů podle definice).</a:t>
            </a:r>
          </a:p>
          <a:p>
            <a:pPr lvl="1"/>
            <a:r>
              <a:rPr lang="cs-CZ" dirty="0"/>
              <a:t>Skupina je </a:t>
            </a:r>
            <a:r>
              <a:rPr lang="cs-CZ" b="1" dirty="0"/>
              <a:t>založena</a:t>
            </a:r>
            <a:r>
              <a:rPr lang="cs-CZ" dirty="0"/>
              <a:t> po cca </a:t>
            </a:r>
            <a:r>
              <a:rPr lang="cs-CZ" b="1" dirty="0"/>
              <a:t>20 minutách </a:t>
            </a:r>
            <a:r>
              <a:rPr lang="cs-CZ" dirty="0"/>
              <a:t>(indikována ikonou Stav u každé skupiny) v Office365 MS </a:t>
            </a:r>
            <a:r>
              <a:rPr lang="cs-CZ" dirty="0" err="1"/>
              <a:t>Teams</a:t>
            </a:r>
            <a:r>
              <a:rPr lang="cs-CZ" dirty="0"/>
              <a:t>, všechny skupiny jsou typu </a:t>
            </a:r>
            <a:r>
              <a:rPr lang="cs-CZ" dirty="0" err="1"/>
              <a:t>Education</a:t>
            </a:r>
            <a:r>
              <a:rPr lang="cs-CZ" dirty="0"/>
              <a:t> </a:t>
            </a:r>
            <a:r>
              <a:rPr lang="cs-CZ" dirty="0" err="1"/>
              <a:t>Class</a:t>
            </a:r>
            <a:r>
              <a:rPr lang="cs-CZ" dirty="0"/>
              <a:t> - Třída (z aplikace Záznamníku učitele).</a:t>
            </a:r>
          </a:p>
          <a:p>
            <a:pPr lvl="1"/>
            <a:r>
              <a:rPr lang="cs-CZ" dirty="0"/>
              <a:t>Je možné v definici upravit </a:t>
            </a:r>
            <a:r>
              <a:rPr lang="cs-CZ" b="1" dirty="0"/>
              <a:t>ručně další uživatele</a:t>
            </a:r>
            <a:r>
              <a:rPr lang="cs-CZ" dirty="0"/>
              <a:t>, kteří mají navíc do skupiny patřit (nad rámec udržovaných uživatelů).</a:t>
            </a:r>
          </a:p>
          <a:p>
            <a:pPr lvl="1"/>
            <a:r>
              <a:rPr lang="cs-CZ" b="1" dirty="0"/>
              <a:t>Zhruba 2x denně</a:t>
            </a:r>
            <a:r>
              <a:rPr lang="cs-CZ" dirty="0"/>
              <a:t> je skupina zkontrolována a jsou přidáni/odebráni členové podle definice.</a:t>
            </a:r>
          </a:p>
          <a:p>
            <a:pPr lvl="1"/>
            <a:r>
              <a:rPr lang="cs-CZ" dirty="0"/>
              <a:t>Učitelé jsou zakládáni jako vlastníci, studenti jako členové skupiny.</a:t>
            </a:r>
          </a:p>
          <a:p>
            <a:r>
              <a:rPr lang="cs-CZ" dirty="0"/>
              <a:t>POZOR - operace </a:t>
            </a:r>
            <a:r>
              <a:rPr lang="cs-CZ" b="1" dirty="0"/>
              <a:t>konverze skupiny je nevratná</a:t>
            </a:r>
          </a:p>
          <a:p>
            <a:r>
              <a:rPr lang="cs-CZ" dirty="0" err="1"/>
              <a:t>Aktualizátor</a:t>
            </a:r>
            <a:r>
              <a:rPr lang="cs-CZ" dirty="0"/>
              <a:t> udržuje </a:t>
            </a:r>
            <a:r>
              <a:rPr lang="cs-CZ" b="1" dirty="0"/>
              <a:t>pouze zařazené členy a vlastníky</a:t>
            </a:r>
            <a:r>
              <a:rPr lang="cs-CZ" dirty="0"/>
              <a:t>, pokud tedy změníte jiné vlastnosti (vč. názvu) přímo MS </a:t>
            </a:r>
            <a:r>
              <a:rPr lang="cs-CZ" dirty="0" err="1"/>
              <a:t>Teams</a:t>
            </a:r>
            <a:r>
              <a:rPr lang="cs-CZ" dirty="0"/>
              <a:t>, zde v aplikaci se změny neprojeví a aplikace rovněž změny nevrátí zpět.</a:t>
            </a:r>
          </a:p>
          <a:p>
            <a:r>
              <a:rPr lang="cs-CZ" dirty="0"/>
              <a:t>Konverzi skupin používejte prosím s rozmyslem - smyslem mělo být umožnit existující skupinu s obsahem, jejíž členská základna +- odpovídá tomu, pro co je zakládána, konvertovat do řízené skupiny, kde se o členskou skupinu stará UIS.</a:t>
            </a:r>
          </a:p>
          <a:p>
            <a:r>
              <a:rPr lang="cs-CZ" dirty="0"/>
              <a:t>Chování budeme sledovat a případně upravovat. Po několika dnech stabilního provozu se zde můžeme poradit o rozvoji směrem k </a:t>
            </a:r>
            <a:r>
              <a:rPr lang="cs-CZ" b="1" dirty="0"/>
              <a:t>orgánům, pracovištím, studijním oddělením</a:t>
            </a:r>
            <a:r>
              <a:rPr lang="cs-CZ" dirty="0"/>
              <a:t> apod. (obecné týmy).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3C0F0BD-8561-4121-8142-9D4A744137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292BB5-029F-4133-A032-8F0E509390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1D3F8E4A-67DF-4000-B3E3-272AD9865CA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1804242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0EAED-82A1-4B46-ABCE-3B634EDC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3.2 Rozvrh hodin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416DC8-723B-4A23-8495-4761A72D7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výuka je v rozvrhu hodin v </a:t>
            </a:r>
            <a:r>
              <a:rPr lang="cs-CZ" dirty="0" err="1"/>
              <a:t>InSIS</a:t>
            </a:r>
            <a:r>
              <a:rPr lang="cs-CZ" dirty="0"/>
              <a:t> rušena</a:t>
            </a:r>
          </a:p>
          <a:p>
            <a:pPr lvl="1"/>
            <a:r>
              <a:rPr lang="cs-CZ" dirty="0"/>
              <a:t>na některých učebnách probíhá natáčení výuky</a:t>
            </a:r>
          </a:p>
          <a:p>
            <a:pPr lvl="1"/>
            <a:r>
              <a:rPr lang="cs-CZ" dirty="0"/>
              <a:t>nutné pro rezervaci</a:t>
            </a:r>
          </a:p>
          <a:p>
            <a:r>
              <a:rPr lang="cs-CZ" dirty="0"/>
              <a:t>později je obnovována, aby bylo možné vložit rezervaci</a:t>
            </a:r>
          </a:p>
          <a:p>
            <a:r>
              <a:rPr lang="cs-CZ" dirty="0"/>
              <a:t>výjimkou je U3V, kde je prováděna docházka v průběhu výuky</a:t>
            </a:r>
          </a:p>
          <a:p>
            <a:r>
              <a:rPr lang="cs-CZ" dirty="0"/>
              <a:t>řešení např. přidáním výuky v učebnách Online001 – Online007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C975508-D7C8-4952-9236-C38FBDDF9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92641A9-8419-4939-B169-B88F111741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7AA91CF-9DA2-4B61-9A86-11CE8F639E6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9282966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EBC2DE86-3B92-4E39-91C6-186AC080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řešení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22A494D-F37C-40DD-A614-F9C576B957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201E09-D6D8-470C-992B-94CB16E701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2DE3F1EA-B12A-4880-A923-75A402392AA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1B45CF-FE79-464E-9004-A99637741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164" y="1556792"/>
            <a:ext cx="6457671" cy="510422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22296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291885-8955-4FAC-912B-49F294CB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Ruční řešení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990D19C1-6036-4E81-85A2-6F1660223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rušení, přidávání akcí, změna učebny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901143B-FE20-4626-B3C4-6E8107138E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A0623E8-6B02-4580-BAF8-1A5D82BA40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59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5932AFA-7EDF-4B1A-9C9E-EF999EFEC510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C6FA0F-D85D-4EBC-80A5-B2F797D2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65" y="2198054"/>
            <a:ext cx="7487695" cy="454405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77708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22AA3-0460-44B0-82C6-B541AAE3A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Restrikce přístupu studentů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829B2F-1FF8-4A76-A947-A316513A2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tvorba týmů</a:t>
            </a:r>
          </a:p>
          <a:p>
            <a:r>
              <a:rPr lang="cs-CZ" dirty="0"/>
              <a:t>tvorba týmů typu Třída</a:t>
            </a:r>
          </a:p>
          <a:p>
            <a:r>
              <a:rPr lang="cs-CZ" dirty="0"/>
              <a:t>na schůzce</a:t>
            </a:r>
          </a:p>
          <a:p>
            <a:pPr lvl="1"/>
            <a:r>
              <a:rPr lang="cs-CZ" dirty="0"/>
              <a:t>záznam</a:t>
            </a:r>
          </a:p>
          <a:p>
            <a:pPr lvl="1"/>
            <a:r>
              <a:rPr lang="cs-CZ" dirty="0">
                <a:hlinkClick r:id="rId2" action="ppaction://hlinksldjump"/>
              </a:rPr>
              <a:t>převzetí kontroly nad prezentací</a:t>
            </a:r>
            <a:endParaRPr lang="cs-CZ" dirty="0"/>
          </a:p>
          <a:p>
            <a:pPr lvl="1"/>
            <a:r>
              <a:rPr lang="cs-CZ" dirty="0">
                <a:hlinkClick r:id="rId3" action="ppaction://hlinksldjump"/>
              </a:rPr>
              <a:t>sdílení obsahu</a:t>
            </a:r>
            <a:endParaRPr lang="cs-CZ" dirty="0"/>
          </a:p>
          <a:p>
            <a:pPr lvl="1"/>
            <a:r>
              <a:rPr lang="cs-CZ" dirty="0">
                <a:hlinkClick r:id="rId4" action="ppaction://hlinksldjump"/>
              </a:rPr>
              <a:t>ztlumení zvuku</a:t>
            </a:r>
            <a:endParaRPr lang="cs-CZ" dirty="0"/>
          </a:p>
          <a:p>
            <a:pPr lvl="1"/>
            <a:r>
              <a:rPr lang="cs-CZ" dirty="0">
                <a:hlinkClick r:id="rId3" action="ppaction://hlinksldjump"/>
              </a:rPr>
              <a:t>jak nezveřejnit sdílenou prezentace PowerPointu</a:t>
            </a:r>
            <a:r>
              <a:rPr lang="cs-CZ" dirty="0"/>
              <a:t> (kap. 1.5)</a:t>
            </a:r>
          </a:p>
          <a:p>
            <a:r>
              <a:rPr lang="cs-CZ" dirty="0"/>
              <a:t>Příspěvky</a:t>
            </a:r>
          </a:p>
          <a:p>
            <a:pPr lvl="1"/>
            <a:r>
              <a:rPr lang="cs-CZ" dirty="0">
                <a:hlinkClick r:id="rId5" action="ppaction://hlinksldjump"/>
              </a:rPr>
              <a:t>moderování kanálu vlastníky a moderátory</a:t>
            </a:r>
            <a:r>
              <a:rPr lang="cs-CZ" dirty="0"/>
              <a:t> (kap. 4)</a:t>
            </a:r>
          </a:p>
          <a:p>
            <a:r>
              <a:rPr lang="cs-CZ" dirty="0"/>
              <a:t>Soubory</a:t>
            </a:r>
          </a:p>
          <a:p>
            <a:pPr lvl="1"/>
            <a:r>
              <a:rPr lang="cs-CZ" dirty="0">
                <a:hlinkClick r:id="rId6" action="ppaction://hlinksldjump"/>
              </a:rPr>
              <a:t>Výukové materiály</a:t>
            </a:r>
            <a:r>
              <a:rPr lang="cs-CZ" dirty="0"/>
              <a:t> (kap. 10.3)</a:t>
            </a:r>
          </a:p>
          <a:p>
            <a:pPr lvl="1"/>
            <a:r>
              <a:rPr lang="cs-CZ" dirty="0">
                <a:hlinkClick r:id="rId7" action="ppaction://hlinksldjump"/>
              </a:rPr>
              <a:t>oprávnění v </a:t>
            </a:r>
            <a:r>
              <a:rPr lang="cs-CZ" dirty="0" err="1">
                <a:hlinkClick r:id="rId7" action="ppaction://hlinksldjump"/>
              </a:rPr>
              <a:t>SharePointu</a:t>
            </a:r>
            <a:r>
              <a:rPr lang="cs-CZ" dirty="0"/>
              <a:t> (kap. 10.3)</a:t>
            </a:r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379927F-EC75-4C1E-A62C-0CC7C794AC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B9C2F9-E7FF-41FD-992B-1ABF16AD4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4DAE193-8C4D-46C6-BAE2-F5098B96787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F169A7-EE67-45B6-84A6-E03FE110A6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402" y="1550482"/>
            <a:ext cx="1464011" cy="180586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31EF67A-C686-48D5-AA89-7551EB17B4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6096" y="1557338"/>
            <a:ext cx="1819806" cy="180586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475358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0EAED-82A1-4B46-ABCE-3B634EDC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Naplnění členů týmů z </a:t>
            </a:r>
            <a:r>
              <a:rPr lang="cs-CZ" dirty="0" err="1"/>
              <a:t>InSIS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416DC8-723B-4A23-8495-4761A72D7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očekávání</a:t>
            </a:r>
          </a:p>
          <a:p>
            <a:r>
              <a:rPr lang="cs-CZ" b="1" dirty="0"/>
              <a:t>založení nového týmu</a:t>
            </a:r>
            <a:r>
              <a:rPr lang="cs-CZ" dirty="0"/>
              <a:t> z předmětu či z rozvrhové akce v InSIS asi do 20 minut</a:t>
            </a:r>
          </a:p>
          <a:p>
            <a:r>
              <a:rPr lang="cs-CZ" dirty="0"/>
              <a:t>nebude možné k jednomu týmu </a:t>
            </a:r>
            <a:r>
              <a:rPr lang="cs-CZ" b="1" dirty="0"/>
              <a:t>připojovat další rozvrhové akce</a:t>
            </a:r>
            <a:r>
              <a:rPr lang="cs-CZ" dirty="0"/>
              <a:t> či předměty	možnost připojení předmětu z InSIS ke stávajícímu týmu v </a:t>
            </a:r>
            <a:r>
              <a:rPr lang="cs-CZ" dirty="0" err="1"/>
              <a:t>Teams</a:t>
            </a:r>
            <a:endParaRPr lang="cs-CZ" dirty="0"/>
          </a:p>
          <a:p>
            <a:r>
              <a:rPr lang="cs-CZ" dirty="0"/>
              <a:t>možnost </a:t>
            </a:r>
            <a:r>
              <a:rPr lang="cs-CZ" b="1" dirty="0"/>
              <a:t>individuálního připojení</a:t>
            </a:r>
            <a:r>
              <a:rPr lang="cs-CZ" dirty="0"/>
              <a:t> členů/vlastníků nad rámec učitelů a studentů přiřazených do předmětu v InSIS</a:t>
            </a:r>
          </a:p>
          <a:p>
            <a:r>
              <a:rPr lang="cs-CZ" b="1" dirty="0"/>
              <a:t>1x denně kontrola členů týmu</a:t>
            </a:r>
            <a:r>
              <a:rPr lang="cs-CZ" dirty="0"/>
              <a:t> dle studentů předmětu v InSIS</a:t>
            </a:r>
          </a:p>
          <a:p>
            <a:r>
              <a:rPr lang="cs-CZ" dirty="0"/>
              <a:t>generování vlastníků a členů i jiných týmů, např. </a:t>
            </a:r>
            <a:r>
              <a:rPr lang="cs-CZ" b="1" dirty="0"/>
              <a:t>dle orgánů v InSIS</a:t>
            </a:r>
          </a:p>
          <a:p>
            <a:r>
              <a:rPr lang="cs-CZ" dirty="0"/>
              <a:t>možnost týmů vytvářených studijním oddělením dle </a:t>
            </a:r>
            <a:r>
              <a:rPr lang="cs-CZ" b="1" dirty="0"/>
              <a:t>kategorizace studentů</a:t>
            </a:r>
          </a:p>
          <a:p>
            <a:r>
              <a:rPr lang="cs-CZ" dirty="0"/>
              <a:t>předpokládané zprovoznění na VŠE: asi v týdnu od 6. 4. 2020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C975508-D7C8-4952-9236-C38FBDDF9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92641A9-8419-4939-B169-B88F111741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7AA91CF-9DA2-4B61-9A86-11CE8F639E6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5412650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2EFCE-7E30-449A-BC66-65F7565F2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3.3 Řazení seznamů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F62FA44-2ADF-43F8-9745-1A135C057F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289514-6AA7-40F4-9761-7C5F063661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EB66CDA-6E1A-447D-8214-FC0FD5ABF2F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4F44162-51C4-463C-843D-35101FD02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476672"/>
            <a:ext cx="2515642" cy="622091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930256B-1BC4-4267-9041-D71707A46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86" y="1474305"/>
            <a:ext cx="4689462" cy="24300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77C53EC-9BAC-4E95-9FFE-235B4F83C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1" y="3997966"/>
            <a:ext cx="4308173" cy="259938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071791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1D52EB-1760-44D4-951B-19479B541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Zobrazování v Office 365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7C7A526-4122-4228-BF8F-289D41796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Jméno Příjmení / Příjmení Jméno</a:t>
            </a:r>
          </a:p>
          <a:p>
            <a:pPr lvl="1"/>
            <a:r>
              <a:rPr lang="cs-CZ" dirty="0"/>
              <a:t>karta kontaktu</a:t>
            </a:r>
          </a:p>
          <a:p>
            <a:pPr lvl="1"/>
            <a:r>
              <a:rPr lang="cs-CZ" dirty="0"/>
              <a:t>organizační struktura</a:t>
            </a:r>
          </a:p>
          <a:p>
            <a:pPr lvl="1"/>
            <a:r>
              <a:rPr lang="cs-CZ" dirty="0"/>
              <a:t>e-mailová adresa</a:t>
            </a:r>
          </a:p>
          <a:p>
            <a:r>
              <a:rPr lang="cs-CZ" dirty="0"/>
              <a:t>seznam členů týmu není řazen dle zobrazovaného jména</a:t>
            </a:r>
          </a:p>
          <a:p>
            <a:r>
              <a:rPr lang="cs-CZ" dirty="0"/>
              <a:t>problém studentů stejného jména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E3D0A32-86DC-49E2-B701-6B41DFBD08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9D5839-B84A-4F29-9ED9-B7859EE5F2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1A4491-A5DB-4237-87B6-5B254225A66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6502928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99E2D8-6842-47F6-A9B2-99EEAD6E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Návrhy Luboše Pavlíčka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937F95-06CD-425E-A2A1-37CD9C9FE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docházka</a:t>
            </a:r>
          </a:p>
          <a:p>
            <a:pPr lvl="1"/>
            <a:r>
              <a:rPr lang="cs-CZ" dirty="0"/>
              <a:t>kopie seznamu z </a:t>
            </a:r>
            <a:r>
              <a:rPr lang="cs-CZ" dirty="0" err="1"/>
              <a:t>Teams</a:t>
            </a:r>
            <a:r>
              <a:rPr lang="cs-CZ" dirty="0"/>
              <a:t> do schránky</a:t>
            </a:r>
          </a:p>
          <a:p>
            <a:pPr lvl="2"/>
            <a:r>
              <a:rPr lang="cs-CZ" dirty="0"/>
              <a:t>seznam připojených do schůzky</a:t>
            </a:r>
          </a:p>
          <a:p>
            <a:pPr lvl="2"/>
            <a:r>
              <a:rPr lang="cs-CZ" dirty="0"/>
              <a:t>seznam uživatelů s </a:t>
            </a:r>
            <a:r>
              <a:rPr lang="cs-CZ" dirty="0" err="1"/>
              <a:t>like</a:t>
            </a:r>
            <a:r>
              <a:rPr lang="cs-CZ" dirty="0"/>
              <a:t> u chatu</a:t>
            </a:r>
          </a:p>
          <a:p>
            <a:pPr lvl="2"/>
            <a:r>
              <a:rPr lang="cs-CZ" dirty="0"/>
              <a:t>seznam uživatelů z exportu výsledku kvízu</a:t>
            </a:r>
          </a:p>
          <a:p>
            <a:pPr lvl="2"/>
            <a:r>
              <a:rPr lang="cs-CZ" dirty="0"/>
              <a:t>problém studentů se stejným jménem</a:t>
            </a:r>
          </a:p>
          <a:p>
            <a:r>
              <a:rPr lang="cs-CZ" dirty="0"/>
              <a:t>body do průběžného hodnocení</a:t>
            </a:r>
          </a:p>
          <a:p>
            <a:pPr lvl="1"/>
            <a:r>
              <a:rPr lang="cs-CZ" dirty="0"/>
              <a:t>body dle kvízů či dle zadání</a:t>
            </a:r>
          </a:p>
          <a:p>
            <a:pPr lvl="1"/>
            <a:r>
              <a:rPr lang="cs-CZ" dirty="0"/>
              <a:t>řazení v </a:t>
            </a:r>
            <a:r>
              <a:rPr lang="cs-CZ" dirty="0" err="1"/>
              <a:t>InSIS</a:t>
            </a:r>
            <a:r>
              <a:rPr lang="cs-CZ" dirty="0"/>
              <a:t> dle jména a příjmení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1E75EBF-F4F0-46E9-B07E-F8E65F5801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402E0DB-D751-46D4-8768-0C07EB754E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EC13D72-28F4-4C4B-8E1A-E4671EE7BFB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0834315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7EEAA4-6F0A-4FDA-AB0F-6FDBA66E1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Porovnání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F299F51-63B4-4D41-AC98-E6C7157A88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001AA48-77E9-4015-B7E1-477CFF421E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CE0687D-8F56-41E8-8AE2-8F4AABC9B02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78CD401-133A-4C43-AF41-0CAD2E9B8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633193"/>
            <a:ext cx="3004054" cy="20750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00E0696-672C-449A-9F4B-B4C4A4FF6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676390"/>
            <a:ext cx="4415513" cy="20318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1953928-84F3-4A88-B73F-C8FAC239C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3975139"/>
            <a:ext cx="1724266" cy="102884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3EFD571-F2E0-40D0-A936-7504AB61B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3990446"/>
            <a:ext cx="5249008" cy="7525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3D6A227-FC0C-4B3C-ABEC-DB4BD03F8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72" y="5215737"/>
            <a:ext cx="3312368" cy="10329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F52F46C-3360-443F-98D1-2D4C01FD6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9670" y="5224807"/>
            <a:ext cx="4450411" cy="94615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687730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DAED44-77AE-4E92-9B8D-BE6A7D85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 Příspěvky v kanálu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7860DF-555F-4EC7-B22E-E2502CFB6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Marie Sladká do kanálu Karty 1</a:t>
            </a:r>
          </a:p>
          <a:p>
            <a:pPr lvl="1"/>
            <a:r>
              <a:rPr lang="cs-CZ" dirty="0"/>
              <a:t>Předmět: Priorita</a:t>
            </a:r>
          </a:p>
          <a:p>
            <a:pPr lvl="1"/>
            <a:r>
              <a:rPr lang="cs-CZ" dirty="0"/>
              <a:t>Text: V </a:t>
            </a:r>
            <a:r>
              <a:rPr lang="cs-CZ" dirty="0" err="1"/>
              <a:t>Planneru</a:t>
            </a:r>
            <a:r>
              <a:rPr lang="cs-CZ" dirty="0"/>
              <a:t> je nyní úkolu možné přiřadit prioritu.</a:t>
            </a:r>
          </a:p>
          <a:p>
            <a:r>
              <a:rPr lang="cs-CZ" dirty="0"/>
              <a:t>T. Kubálek vidí tučně, ale nemá informaci v kanálu Aktivity.</a:t>
            </a:r>
          </a:p>
          <a:p>
            <a:r>
              <a:rPr lang="cs-CZ" dirty="0"/>
              <a:t>T. Kubálek si nastaví </a:t>
            </a:r>
            <a:br>
              <a:rPr lang="cs-CZ" dirty="0"/>
            </a:br>
            <a:r>
              <a:rPr lang="cs-CZ" dirty="0"/>
              <a:t>oznámení kanálu Karty 1. </a:t>
            </a:r>
            <a:endParaRPr lang="cs-CZ" dirty="0">
              <a:hlinkClick r:id="rId2"/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31B6344-ECBF-4D7F-8F7B-E87DCB0DCA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D4EA68-5024-42BD-91B6-578F1B30EE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27C9269B-0403-4789-A679-E93506199990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D181603-0969-418B-9561-E193B588F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952" y="4437112"/>
            <a:ext cx="3202461" cy="1872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E3BDAA5-B38C-466D-ACB1-88E6CF93E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722386"/>
            <a:ext cx="360040" cy="3756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442B94C-6ED6-4B7B-A65E-CD865DD49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1" y="734695"/>
            <a:ext cx="370637" cy="36338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41930E0-1170-42D4-AFCB-CB805D7AE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269" y="737545"/>
            <a:ext cx="360040" cy="37569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5D50604-AE35-4A8D-9061-3233552295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338" y="722385"/>
            <a:ext cx="370636" cy="38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614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B47D4C-8E3D-4B0E-91CD-933819D3F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Nastavení e-mailů o aktivitě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8030B8-B294-4EC4-BB6D-34CD093B2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8"/>
            <a:ext cx="3816548" cy="5184775"/>
          </a:xfrm>
        </p:spPr>
        <p:txBody>
          <a:bodyPr/>
          <a:lstStyle/>
          <a:p>
            <a:r>
              <a:rPr lang="cs-CZ" dirty="0"/>
              <a:t>Nastavení, Oznámení, Zprávy</a:t>
            </a:r>
          </a:p>
          <a:p>
            <a:r>
              <a:rPr lang="cs-CZ" dirty="0"/>
              <a:t>E-mail o zmeškané aktivitě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63A36DC-7F64-443B-B18F-FD4CDCA8C7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ED081C-64CB-4373-B195-1AF3E8EE24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0C15B9-55B4-45AC-BC4A-DB702902F22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560EFBB-C00B-4BC9-AD21-10B51630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701" y="1668725"/>
            <a:ext cx="4797711" cy="42805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96005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B7A74-6433-4AEA-ABF5-E2D1DB86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Příspěvky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DFABD2-D4CE-4997-A721-878ACEFA6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M. Sladká</a:t>
            </a:r>
          </a:p>
          <a:p>
            <a:pPr lvl="1"/>
            <a:r>
              <a:rPr lang="cs-CZ" dirty="0" err="1"/>
              <a:t>Teams</a:t>
            </a:r>
            <a:r>
              <a:rPr lang="cs-CZ" dirty="0"/>
              <a:t> ve zkratce</a:t>
            </a:r>
          </a:p>
          <a:p>
            <a:pPr lvl="1"/>
            <a:r>
              <a:rPr lang="cs-CZ" dirty="0"/>
              <a:t>Prohlédněte si zajímavé video</a:t>
            </a:r>
          </a:p>
          <a:p>
            <a:pPr lvl="1"/>
            <a:r>
              <a:rPr lang="cs-CZ" dirty="0"/>
              <a:t>rozšíření: Stream</a:t>
            </a:r>
          </a:p>
          <a:p>
            <a:pPr lvl="1"/>
            <a:r>
              <a:rPr lang="cs-CZ" dirty="0">
                <a:hlinkClick r:id="rId2"/>
              </a:rPr>
              <a:t>https://web.microsoftstream.com/video/3de3c9f1-1349-4b8f-902a-45473a911488</a:t>
            </a:r>
            <a:endParaRPr lang="cs-CZ" sz="1200" u="sng" dirty="0">
              <a:hlinkClick r:id="rId3"/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905416B-0B87-4E65-94FD-054DA718E8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20C0A9A-AA34-4E86-9E4A-71B3AC1F3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8F4F4D9-1EB0-4656-BD9A-88DDA13ED2AC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063AEA9-C432-4BD6-B82F-22460DED4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722386"/>
            <a:ext cx="360040" cy="3756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D4AA6B-912C-4B1F-80BB-DFF0F0D72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1" y="734695"/>
            <a:ext cx="370637" cy="36338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FC2931C-7AFA-421F-842E-600E8DF7C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269" y="737545"/>
            <a:ext cx="360040" cy="37569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DA70C80-625C-4A18-8628-8B0331093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338" y="722385"/>
            <a:ext cx="370636" cy="38675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132CC99-8B81-42C5-881A-2368382CB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211" y="1557338"/>
            <a:ext cx="3008201" cy="17276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65552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BF448-B6D2-44DE-9D91-09A87005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Zmínka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2D4B35-A46A-4EF7-A062-0CC12046F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8709025" cy="3410761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T. Kubálek vypne oznámení kanálu Karty 1</a:t>
            </a:r>
          </a:p>
          <a:p>
            <a:r>
              <a:rPr lang="cs-CZ" dirty="0"/>
              <a:t>M. Sladká</a:t>
            </a:r>
          </a:p>
          <a:p>
            <a:r>
              <a:rPr lang="cs-CZ" dirty="0"/>
              <a:t>Přenos schránky mezi počítačem a telefonem</a:t>
            </a:r>
          </a:p>
          <a:p>
            <a:r>
              <a:rPr lang="cs-CZ" dirty="0"/>
              <a:t>Pozoruhodná zpráva v kanálu Karty 1</a:t>
            </a:r>
          </a:p>
          <a:p>
            <a:pPr marL="457200" lvl="1" indent="0">
              <a:buNone/>
            </a:pPr>
            <a:r>
              <a:rPr lang="cs-CZ" u="sng" dirty="0">
                <a:hlinkClick r:id="rId2"/>
              </a:rPr>
              <a:t>https://www.zive.cz/clanky/windows-se-nauci-prenaset-obsah-schranky-mezi-pocitacem-a-telefonem/sc-3-a-202088/default.aspx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102BC0F-9BAD-4A8F-B86D-B5110881E8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2360CD-B073-4C74-9DF1-0851E38D9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1C5C53C2-A5E8-4E9F-AB72-B76CB39B953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CC8CF9E-25EF-454B-B501-FE4656BA1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966" y="4968100"/>
            <a:ext cx="6604893" cy="17012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51384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DE6C2-9A34-4F1D-B31B-E1601B91F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Oznámení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66A3F3-A6A8-446E-851C-ABB804B16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Formát</a:t>
            </a:r>
          </a:p>
          <a:p>
            <a:r>
              <a:rPr lang="cs-CZ" dirty="0"/>
              <a:t>Oznámení</a:t>
            </a:r>
          </a:p>
          <a:p>
            <a:r>
              <a:rPr lang="cs-CZ" dirty="0"/>
              <a:t>úprava a odstraňování příspěvku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9AD268-5007-4689-89A5-AC4228B9A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D8A1AD2-DE60-497E-B58D-CE568565F5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69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14ED9B1F-BBD3-45FA-9367-A69F62A6E20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2DBF0D7-9C56-46B7-B643-A039F898A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32" y="3429000"/>
            <a:ext cx="8234336" cy="30241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0257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7E30CB-C241-48CF-B440-BE0DC1D0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1.2 Účast hostů na online výuce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1D0EE4-B5A8-4440-8CF2-73615943A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8"/>
            <a:ext cx="5832062" cy="51847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způsoby připojení do schůzky</a:t>
            </a:r>
          </a:p>
          <a:p>
            <a:pPr lvl="1"/>
            <a:r>
              <a:rPr lang="cs-CZ" dirty="0"/>
              <a:t>z kanálu</a:t>
            </a:r>
          </a:p>
          <a:p>
            <a:pPr lvl="1"/>
            <a:r>
              <a:rPr lang="cs-CZ" dirty="0"/>
              <a:t>z kalendáře</a:t>
            </a:r>
          </a:p>
          <a:p>
            <a:pPr lvl="1"/>
            <a:r>
              <a:rPr lang="cs-CZ" dirty="0"/>
              <a:t>z pozvánky (jediná možná pro anonymní uživatele)</a:t>
            </a:r>
          </a:p>
          <a:p>
            <a:pPr lvl="1"/>
            <a:r>
              <a:rPr lang="cs-CZ" dirty="0"/>
              <a:t>ze schůzky pozváním nebo </a:t>
            </a:r>
            <a:br>
              <a:rPr lang="cs-CZ" dirty="0"/>
            </a:br>
            <a:r>
              <a:rPr lang="cs-CZ" dirty="0"/>
              <a:t>zkopírováním odkazu </a:t>
            </a:r>
          </a:p>
          <a:p>
            <a:r>
              <a:rPr lang="cs-CZ" dirty="0"/>
              <a:t>anonymní uživatel (host)</a:t>
            </a:r>
          </a:p>
          <a:p>
            <a:pPr lvl="1"/>
            <a:r>
              <a:rPr lang="cs-CZ" dirty="0"/>
              <a:t>nemá ve schůzce v kanálu chat</a:t>
            </a:r>
          </a:p>
          <a:p>
            <a:pPr lvl="1"/>
            <a:r>
              <a:rPr lang="cs-CZ" dirty="0"/>
              <a:t>nemůže posílat soubory (ani v chatu)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E3A32D0-3E44-4BD5-A6E1-C9EE380519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E14BC2E-AD41-42FD-9789-50AF9A1065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4D884C2-BAD1-4B8C-9308-DDC89466667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D8EE384-BC18-42F2-9E92-438B72AFD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449" y="4569300"/>
            <a:ext cx="2953162" cy="10926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BA9C96D-25FE-4F6F-8EC5-67A3B3173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449" y="2438261"/>
            <a:ext cx="2953162" cy="198147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810102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CA8749-854A-478A-AA2E-B7C5F3FC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Sdílení příspěvku do Outlooku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9D9769-1089-43F2-AC63-11D5EF0E6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příspěvek, …, Nasdílení do Outlooku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9ABAE03-A169-4325-910C-AFA1E3882F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F82D74-1C68-4F35-9C9D-8FB321299D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8E08F2AC-D66F-4786-AA20-1ED5073EE38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A6BA48-03B9-4F08-8C0F-AA018B6F2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576" y="2228143"/>
            <a:ext cx="5832648" cy="43692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74354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5EC18-645F-49E9-B1AC-126E00CD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Odstraňování příspěvků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432BCF-D358-49C5-8CCC-A1B16372D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vlastník může odstranit i cizí příspěvky</a:t>
            </a:r>
          </a:p>
          <a:p>
            <a:r>
              <a:rPr lang="cs-CZ" dirty="0"/>
              <a:t>regulace odstraňování a úprav vlastních zpráv ve správě kanálu</a:t>
            </a:r>
          </a:p>
          <a:p>
            <a:endParaRPr lang="cs-CZ" dirty="0"/>
          </a:p>
          <a:p>
            <a:r>
              <a:rPr lang="cs-CZ" dirty="0"/>
              <a:t>Nastavení v organizaci</a:t>
            </a:r>
          </a:p>
          <a:p>
            <a:pPr lvl="1"/>
            <a:r>
              <a:rPr lang="cs-CZ" dirty="0"/>
              <a:t>Správa Office 365	</a:t>
            </a:r>
            <a:r>
              <a:rPr lang="cs-CZ" dirty="0" err="1"/>
              <a:t>Teams</a:t>
            </a:r>
            <a:endParaRPr lang="cs-CZ" dirty="0"/>
          </a:p>
          <a:p>
            <a:pPr lvl="1"/>
            <a:r>
              <a:rPr lang="cs-CZ" dirty="0"/>
              <a:t>Zásady odesílání zpráv</a:t>
            </a:r>
          </a:p>
          <a:p>
            <a:pPr lvl="1"/>
            <a:r>
              <a:rPr lang="cs-CZ" dirty="0"/>
              <a:t>Vlastníci mohou odstraňovat odeslané zprávy </a:t>
            </a:r>
            <a:r>
              <a:rPr lang="cs-CZ" dirty="0" err="1"/>
              <a:t>Zap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Uložit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25EF443-4FAB-4600-8961-29086FCDCC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A6FC4C-C22D-42CE-A54E-721E8F989B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8D6AE040-2D9C-43D7-8E4D-953FBEF5B2E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847E69F-9605-458A-B65E-EA6E5932B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2852936"/>
            <a:ext cx="3315163" cy="73352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427001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4E2A6E-04C4-4204-A550-C7B76350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Moderování příspěvků v kanálu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41A024-97A2-4F7B-8C6F-F95A89B33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kanál, Další možnosti, Nastavení kanálu</a:t>
            </a:r>
          </a:p>
          <a:p>
            <a:r>
              <a:rPr lang="cs-CZ" dirty="0"/>
              <a:t>Moderování kanálu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6ADE7D0-6456-4E3F-82AB-59158DC6D7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11F21B4-761E-458B-98DB-381BE33267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1CF9D97-116E-482E-9014-2ABB289F7A0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60EC8-5A69-4608-BBDA-54CEC0573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2384455"/>
            <a:ext cx="4464496" cy="4068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A301214-441B-4FCA-BDBF-C0BEE4F4E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53" y="2888163"/>
            <a:ext cx="3700650" cy="35650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35597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820C2A-634D-46FB-8F98-1AF676A3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SharePoint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D83827-F778-41C2-98E0-831C99128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nastavení oprávnění</a:t>
            </a:r>
          </a:p>
          <a:p>
            <a:r>
              <a:rPr lang="cs-CZ" dirty="0"/>
              <a:t>využití Zadání pro individuální zadání testů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CF9861D-797D-4C91-96CD-BF4C044563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4679630-6537-4D49-ABE5-2AB9461082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1125B0A-E71D-48D8-B839-3CFAB3A417B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7834482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5582A8-ACB3-4496-B6D2-9243E7A6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 Microsoft </a:t>
            </a:r>
            <a:r>
              <a:rPr lang="cs-CZ" dirty="0" err="1"/>
              <a:t>Whiteboard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6D03D1-99F0-41B3-8194-A8331E4E4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aplikace Windows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7B1A1E-FB87-4D03-95F4-C54DAE405B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2662C70-B64F-48E6-AD7E-F1DD5F844F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3A4F9D3-FFB3-4979-A4F8-A95A2F501B3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FBA948E-8689-483B-AA8A-6EACC58F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201560"/>
            <a:ext cx="6765740" cy="456554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84A17C1-83CC-4077-93CB-11C6AA9DE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169" y="3485532"/>
            <a:ext cx="1512887" cy="299264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957FAD8-B512-4943-9A5C-DA42CED1E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6525950"/>
            <a:ext cx="2271401" cy="196735"/>
          </a:xfrm>
          <a:prstGeom prst="rect">
            <a:avLst/>
          </a:prstGeom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3C93B78D-AAE1-4700-8997-62793C9CD114}"/>
              </a:ext>
            </a:extLst>
          </p:cNvPr>
          <p:cNvCxnSpPr>
            <a:cxnSpLocks/>
          </p:cNvCxnSpPr>
          <p:nvPr/>
        </p:nvCxnSpPr>
        <p:spPr bwMode="auto">
          <a:xfrm flipH="1">
            <a:off x="3082851" y="6622342"/>
            <a:ext cx="553045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pic>
        <p:nvPicPr>
          <p:cNvPr id="15" name="Obrázek 14">
            <a:extLst>
              <a:ext uri="{FF2B5EF4-FFF2-40B4-BE49-F238E27FC236}">
                <a16:creationId xmlns:a16="http://schemas.microsoft.com/office/drawing/2014/main" id="{1579B01E-D1D1-4BAD-BEB5-C75F644CF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828" y="5149967"/>
            <a:ext cx="1712440" cy="116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401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7A4D0-F39B-4C7F-9B6F-685DD5DC8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</a:t>
            </a:r>
            <a:r>
              <a:rPr lang="cs-CZ" dirty="0" err="1"/>
              <a:t>Whiteboard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5B9554-15A2-432A-A7C9-8169BDC91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verze</a:t>
            </a:r>
          </a:p>
          <a:p>
            <a:pPr lvl="1"/>
            <a:r>
              <a:rPr lang="cs-CZ" dirty="0"/>
              <a:t>aplikace pro Windows 10</a:t>
            </a:r>
          </a:p>
          <a:p>
            <a:pPr lvl="1"/>
            <a:r>
              <a:rPr lang="cs-CZ" dirty="0"/>
              <a:t>webová aplikace </a:t>
            </a:r>
            <a:r>
              <a:rPr lang="cs-CZ" dirty="0">
                <a:hlinkClick r:id="rId2"/>
              </a:rPr>
              <a:t>https://whiteboard.microsoft.com/</a:t>
            </a:r>
            <a:endParaRPr lang="cs-CZ" dirty="0"/>
          </a:p>
          <a:p>
            <a:pPr lvl="1"/>
            <a:r>
              <a:rPr lang="cs-CZ" dirty="0"/>
              <a:t>mobilní aplikace</a:t>
            </a:r>
          </a:p>
          <a:p>
            <a:r>
              <a:rPr lang="cs-CZ" dirty="0"/>
              <a:t>obdoba jiných aplikací Office Pro Plus</a:t>
            </a:r>
          </a:p>
          <a:p>
            <a:r>
              <a:rPr lang="cs-CZ" dirty="0"/>
              <a:t>tabule se ukládají do cloudu, mají své názvy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B35C32-88FD-40DA-9355-E44F847CC3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BEB73D-BE17-4B33-A867-9721B3DFBD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8E43F133-A941-4417-B9CC-1AD4481384A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38854299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6B5A9F-E77D-4336-B2CE-DCAA4DCB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Názvy tabulí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A841A35-D470-4DC8-8BD3-B52A5EEC95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4B832C1-BBF3-46CD-AE7F-368B30A767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DA9F60C-6F37-4B6F-A236-C5029D71529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976AF3-D07A-43CE-9D74-183ADDA99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9" y="1557338"/>
            <a:ext cx="8153961" cy="518477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033284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25A63B-027F-4874-AD9F-2B15074E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Simplexová metoda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5FD2D2B-3DCB-4BA3-988A-A447398D74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496859-5D35-4A47-B77B-0652DE2A41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77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01C0D4-2B00-433E-B709-8A610CDF2122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7F9AEA-9566-47F8-AF53-0FDC3F54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700807"/>
            <a:ext cx="8709025" cy="422876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871137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BCEDAB-AC75-4C45-A24C-2F672E42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6 Diskuse ke studentským pracím formou příspěvků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1E3C0CC5-87BF-4A84-AF9A-57B791436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9"/>
            <a:ext cx="8709025" cy="2519734"/>
          </a:xfrm>
        </p:spPr>
        <p:txBody>
          <a:bodyPr/>
          <a:lstStyle/>
          <a:p>
            <a:r>
              <a:rPr lang="cs-CZ" dirty="0"/>
              <a:t>chat k jednotlivému souboru</a:t>
            </a:r>
          </a:p>
          <a:p>
            <a:r>
              <a:rPr lang="cs-CZ" dirty="0"/>
              <a:t>Zobrazit konverzaci</a:t>
            </a:r>
          </a:p>
          <a:p>
            <a:r>
              <a:rPr lang="cs-CZ" dirty="0"/>
              <a:t>chat k souboru jako odpověď na příspěvek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BDDFCF-7BDB-463B-9AAA-88A0D3316B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14F29F-AFBE-4F89-BB0E-40B09296FF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78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0D87EB-5B3E-4CC3-8370-6089A86B937D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AD2DEFD-BB93-41D9-8A92-C83D41014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30527"/>
            <a:ext cx="4788517" cy="229481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0E545F1-4FE2-42C0-AF4F-280771CA1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389"/>
          <a:stretch/>
        </p:blipFill>
        <p:spPr>
          <a:xfrm>
            <a:off x="5326006" y="4230527"/>
            <a:ext cx="3653415" cy="229481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E0BB9A1-9B73-4ECA-AECC-15148F531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691" y="1639756"/>
            <a:ext cx="2896004" cy="114316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5710055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A35BBC-DBB1-494E-A675-1213E6656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 Microsoft </a:t>
            </a:r>
            <a:r>
              <a:rPr lang="cs-CZ" dirty="0" err="1"/>
              <a:t>Forms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178A1E-15DA-4336-BC54-61F58BBD7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běžné formuláře </a:t>
            </a:r>
          </a:p>
          <a:p>
            <a:r>
              <a:rPr lang="cs-CZ" dirty="0"/>
              <a:t>kvízy</a:t>
            </a:r>
          </a:p>
          <a:p>
            <a:r>
              <a:rPr lang="cs-CZ" dirty="0"/>
              <a:t>export dat z kvízu do Excelu</a:t>
            </a:r>
          </a:p>
          <a:p>
            <a:r>
              <a:rPr lang="cs-CZ" dirty="0"/>
              <a:t>např. kvíz na konec přednášky</a:t>
            </a:r>
          </a:p>
          <a:p>
            <a:r>
              <a:rPr lang="cs-CZ" dirty="0"/>
              <a:t>aplikační karta </a:t>
            </a:r>
          </a:p>
          <a:p>
            <a:r>
              <a:rPr lang="cs-CZ" dirty="0"/>
              <a:t>ankety v rozšíření příspěvků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D82506-1F52-4271-839C-B64309B38D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753454D-7280-4CC9-96F6-56A9DC232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79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BFF6D0F-7A2F-40FE-B327-69C0FA45F18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142502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5963A8-1D7A-4606-897C-0DA30D5AD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Host v jiném </a:t>
            </a:r>
            <a:r>
              <a:rPr lang="cs-CZ" dirty="0" err="1"/>
              <a:t>tenantu</a:t>
            </a:r>
            <a:r>
              <a:rPr lang="cs-CZ" dirty="0"/>
              <a:t> Office 365</a:t>
            </a:r>
          </a:p>
        </p:txBody>
      </p:sp>
      <p:sp>
        <p:nvSpPr>
          <p:cNvPr id="15" name="Zástupný obsah 14">
            <a:extLst>
              <a:ext uri="{FF2B5EF4-FFF2-40B4-BE49-F238E27FC236}">
                <a16:creationId xmlns:a16="http://schemas.microsoft.com/office/drawing/2014/main" id="{2869ADA8-3C9C-4E9C-81B5-3D3048ED9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plocha, prezentace, WB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31E2A8-EA83-4402-BEC2-423F4D5784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1463330-B3AB-4753-B170-7EFA46C462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212CF447-CA45-44A7-BE5F-9C03D44E7CB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803782C-04E3-4041-88B1-F1D2042D5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1" y="2356365"/>
            <a:ext cx="5148816" cy="412147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3F27101-E224-4F40-A90D-C39E0CE9EDCA}"/>
              </a:ext>
            </a:extLst>
          </p:cNvPr>
          <p:cNvSpPr/>
          <p:nvPr/>
        </p:nvSpPr>
        <p:spPr bwMode="auto">
          <a:xfrm>
            <a:off x="2915816" y="5817882"/>
            <a:ext cx="1512168" cy="360041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71A9F01-E1E3-45A3-9011-A9C017F9A47F}"/>
              </a:ext>
            </a:extLst>
          </p:cNvPr>
          <p:cNvSpPr/>
          <p:nvPr/>
        </p:nvSpPr>
        <p:spPr bwMode="auto">
          <a:xfrm>
            <a:off x="3588272" y="2906714"/>
            <a:ext cx="504056" cy="360040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FEBB2BA-3DE5-4DD1-A41C-E56AFAEF0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027" y="1586134"/>
            <a:ext cx="2617325" cy="193016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AD7B1ED-53B1-468B-BAC0-68967E91C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060" y="3880491"/>
            <a:ext cx="2867425" cy="7144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248D2D4-DE50-461F-A10D-2EB7BC49B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343" y="5026969"/>
            <a:ext cx="2962094" cy="7144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43AB95F9-5EFF-4D8D-A6F4-1E3C5BBB0E16}"/>
              </a:ext>
            </a:extLst>
          </p:cNvPr>
          <p:cNvSpPr/>
          <p:nvPr/>
        </p:nvSpPr>
        <p:spPr bwMode="auto">
          <a:xfrm flipH="1">
            <a:off x="7879730" y="4877437"/>
            <a:ext cx="216024" cy="1064061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2509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78BDCE-5FC4-4F24-92B1-746E938F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Kvíz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E37F83-1D7E-4656-8CD6-3C75BCB4F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Název, popis, obrázek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FFD5085-6C5B-468F-9D2F-F1ADC4D521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31EFC72-5E17-4E48-84B5-F94534136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80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F155F448-EC06-41FF-8521-ADE6BAF61895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94F245A-8AB2-4F04-8C7C-55E74226F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92" y="2204864"/>
            <a:ext cx="8438416" cy="434982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16305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9EBBBF-6AE2-45D4-9AD1-5808AAF67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Otázka typu Volba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35408-6BF4-4AC6-B967-E65E4BA5D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Body: 1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701CC9-8AB0-4845-AF57-91032C6E64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6DA794D-885D-43F6-A95F-AA4AFEA883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0914B4B-7682-459A-A88F-A78E57BEDC39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E39E253-A6AF-42A8-A35E-E76A93C52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32" y="2132856"/>
            <a:ext cx="7596336" cy="450686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140618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BCEF85-6F93-4A6E-B030-DB84B320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Otázka Text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6451A8-CC11-4C39-AB69-A3983352B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výčet správných odpovědí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F60012A-F240-47C3-813D-A7A7F94531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EFC4D0-D0AD-44EF-9BAF-F0E640980F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79ED7A2-55C2-49AB-B784-0C4A8484D107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0E4F77-54EA-4C7A-877F-C56C67372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99" y="2595024"/>
            <a:ext cx="7887801" cy="385816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980770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10FF59-9586-4BDE-992C-FDDC8B356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Otázka Datum</a:t>
            </a:r>
            <a:br>
              <a:rPr lang="cs-CZ" dirty="0"/>
            </a:br>
            <a:r>
              <a:rPr lang="cs-CZ" dirty="0"/>
              <a:t>(nevhodné pro kvízy)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4E2822-54A7-4F14-965A-C7CD4CD9A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formát data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2A0ECCE-C5F1-40D7-996C-76FAF5AEA4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6B8CB6F-C9F8-47E9-8680-E6ED0B36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C86118D-3653-4339-B8F3-32DE7FBF439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90298BD-5722-45EF-943C-0443F7AC8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97" y="2780928"/>
            <a:ext cx="7754432" cy="300079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541391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2EDD0A-49BD-47C6-BB21-841FC90DD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Otázka Hodnocení</a:t>
            </a:r>
            <a:br>
              <a:rPr lang="cs-CZ" dirty="0"/>
            </a:br>
            <a:r>
              <a:rPr lang="cs-CZ" dirty="0"/>
              <a:t>(nevhodné pro kvízy)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ED21C2-F00B-4730-8101-953500BDA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Číslo/Hvězdička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77D7AAD-CE37-4C1E-8632-C913E89A45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2219BED-1A3C-40B9-98BE-86FB870EC6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6559BA64-6EF4-4AD6-B742-DC40E723B9FA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79C47BC-D75D-476D-9258-F87239EA8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60" y="2349248"/>
            <a:ext cx="7744906" cy="360095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910626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D35B3F-2384-4921-934B-BCB8BFC58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Likertova</a:t>
            </a:r>
            <a:r>
              <a:rPr lang="cs-CZ" dirty="0"/>
              <a:t> škála </a:t>
            </a:r>
            <a:br>
              <a:rPr lang="cs-CZ" dirty="0"/>
            </a:br>
            <a:r>
              <a:rPr lang="cs-CZ" dirty="0"/>
              <a:t>(nevhodné pro kvízy)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C47D4C-544A-4400-A950-C2B6275E0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více parametrů hodnocení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6D2C8ED-3980-4F6D-8948-40B6AF9C84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5693376-445E-40F3-BE09-07EAE000F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81DFB21-1083-4B19-9CD0-A55C6C93288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20A1993-314A-4BFA-BED5-17BAFF4A5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91" y="2312370"/>
            <a:ext cx="7649643" cy="442974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758512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5075A-C90E-44F3-A838-050B0F7A8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Nahrání souboru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FB3D32-EBF6-4C08-AB73-E986A87F3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9"/>
            <a:ext cx="8709025" cy="165563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limity</a:t>
            </a:r>
          </a:p>
          <a:p>
            <a:pPr lvl="1"/>
            <a:r>
              <a:rPr lang="cs-CZ" dirty="0"/>
              <a:t>počet souborů</a:t>
            </a:r>
          </a:p>
          <a:p>
            <a:pPr lvl="1"/>
            <a:r>
              <a:rPr lang="cs-CZ" dirty="0"/>
              <a:t>jednoho souboru (až 1 GB)</a:t>
            </a:r>
          </a:p>
          <a:p>
            <a:r>
              <a:rPr lang="cs-CZ" dirty="0"/>
              <a:t>ukládání do </a:t>
            </a:r>
            <a:r>
              <a:rPr lang="cs-CZ" dirty="0" err="1"/>
              <a:t>OneDrivu</a:t>
            </a:r>
            <a:r>
              <a:rPr lang="cs-CZ" dirty="0"/>
              <a:t> pro firmy</a:t>
            </a:r>
          </a:p>
          <a:p>
            <a:pPr lvl="1"/>
            <a:r>
              <a:rPr lang="cs-CZ" dirty="0"/>
              <a:t>do složky Aplikace / Microsoft </a:t>
            </a:r>
            <a:r>
              <a:rPr lang="cs-CZ" dirty="0" err="1"/>
              <a:t>Forms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C2E021B-A263-47BD-8B7F-571207DABE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658BD78-5DA8-48D8-B13D-CB46EDA9C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E788F6C-2D64-4A00-A371-3DC4AAB30767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140A5D9-96F4-4ADE-85B3-F7FD5C66D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427" y="3429000"/>
            <a:ext cx="6705146" cy="315828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65773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1E779C-C76E-44AF-8C14-FA131ACBC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Náhled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FC1D024-A5B4-4D31-922D-298AE7FC3A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621634B-3101-41A0-A8A3-FB847BC932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87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1C73DCB8-4628-442D-9011-FA86AD08C37C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42E0B3-04F1-4313-8342-469AC1AE0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87277"/>
            <a:ext cx="4815592" cy="494116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657E9A3-B303-43C9-B897-180237087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7" y="563340"/>
            <a:ext cx="3162558" cy="612444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008949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7D5F7A-B0D0-4325-9915-D23FE1C5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Nahraný soubor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AE639E-ED43-40D8-9F1E-80A24FA911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7280EAA-6DF8-43BE-BA67-7920B09E6C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88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3F0735-688E-4AD3-943B-052DB79019B5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7EAA108-D6FD-46FB-9817-E5A71DD00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78" y="3861048"/>
            <a:ext cx="8733897" cy="136815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96E430A-C58A-4F7D-93D2-EC7E3C1C5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62" y="1628800"/>
            <a:ext cx="7344800" cy="196242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218483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94EAF9-5439-443A-A660-A4E8CC69D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Motiv/Sdílení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40BE88A-D21C-4CD8-A5D1-09D0987620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E200E11-0052-4770-AC18-BC21F887D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89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227DFF-4FE3-4775-BCA4-79577AAF3F85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72DFC74-4F7F-49F8-ABC1-742D3E028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4134427" cy="45916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AFC5D06-9389-4686-B36E-FD1AF98AF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94" y="1700808"/>
            <a:ext cx="3518414" cy="459169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49416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B9C583-4967-47C2-ADB7-21E5B187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Host nepřihlášený do Office 365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8F8CB02F-0EBA-40A2-BB1C-6906A6D5F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plocha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43CA491-5BAF-4763-9020-03B611199B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C1291CF-1EEC-4D87-A7DA-280E4E4A64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DF3740-6401-4917-A9C1-8BF403F4E51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3A1ABC5-7AEB-46D8-B1EE-425329B30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2282482"/>
            <a:ext cx="4249252" cy="42428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4E9CA2A-F6DD-4E41-ABD4-397F24B69E70}"/>
              </a:ext>
            </a:extLst>
          </p:cNvPr>
          <p:cNvSpPr/>
          <p:nvPr/>
        </p:nvSpPr>
        <p:spPr bwMode="auto">
          <a:xfrm>
            <a:off x="1187624" y="4551306"/>
            <a:ext cx="936104" cy="360040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F6AC843-71E1-441F-8A86-D06AA8EE9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3204852"/>
            <a:ext cx="2838846" cy="8002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5CA1BB0-A230-41DC-AD7E-690DCE25E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424" y="1962928"/>
            <a:ext cx="821910" cy="87670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D3A1F95-685D-4D33-BC8D-1D1358CD3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5026969"/>
            <a:ext cx="2962094" cy="7144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21CDD65C-F92A-4A37-A0E7-79BCF0C63BD3}"/>
              </a:ext>
            </a:extLst>
          </p:cNvPr>
          <p:cNvSpPr/>
          <p:nvPr/>
        </p:nvSpPr>
        <p:spPr bwMode="auto">
          <a:xfrm flipH="1">
            <a:off x="7498483" y="4877437"/>
            <a:ext cx="216024" cy="1064061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9985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13B6D7-B28C-4C9B-980C-4102C1CC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Nastavení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23882C4-D7B3-4576-8E6A-2F3A3327D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" y="1557338"/>
            <a:ext cx="5760764" cy="5184775"/>
          </a:xfrm>
        </p:spPr>
        <p:txBody>
          <a:bodyPr/>
          <a:lstStyle/>
          <a:p>
            <a:r>
              <a:rPr lang="cs-CZ" dirty="0"/>
              <a:t>regulace přijímání odpovědí</a:t>
            </a:r>
          </a:p>
          <a:p>
            <a:pPr lvl="1"/>
            <a:r>
              <a:rPr lang="cs-CZ" dirty="0"/>
              <a:t>ruční</a:t>
            </a:r>
          </a:p>
          <a:p>
            <a:pPr lvl="1"/>
            <a:r>
              <a:rPr lang="cs-CZ" dirty="0"/>
              <a:t>počáteční/koncové </a:t>
            </a:r>
            <a:br>
              <a:rPr lang="cs-CZ" dirty="0"/>
            </a:br>
            <a:r>
              <a:rPr lang="cs-CZ" dirty="0"/>
              <a:t>datum</a:t>
            </a:r>
          </a:p>
          <a:p>
            <a:r>
              <a:rPr lang="cs-CZ" dirty="0"/>
              <a:t>pro kvízy</a:t>
            </a:r>
          </a:p>
          <a:p>
            <a:pPr lvl="1"/>
            <a:r>
              <a:rPr lang="cs-CZ" dirty="0"/>
              <a:t>automatické zobrazí výsledků</a:t>
            </a:r>
          </a:p>
          <a:p>
            <a:pPr lvl="1"/>
            <a:r>
              <a:rPr lang="cs-CZ" dirty="0"/>
              <a:t>náhodné pořadí otázek</a:t>
            </a:r>
          </a:p>
          <a:p>
            <a:r>
              <a:rPr lang="cs-CZ" dirty="0"/>
              <a:t>e-maily o odpovědích</a:t>
            </a:r>
          </a:p>
          <a:p>
            <a:pPr lvl="1"/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448086-8599-4E4E-AE77-A7DBFE2AF1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5540EC9-1103-491D-9EF9-CCA2CBF75A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92E6A34E-70C5-4BF0-BD66-0BC07EA1FFE1}" type="slidenum">
              <a:rPr lang="cs-CZ" smtClean="0"/>
              <a:pPr>
                <a:defRPr/>
              </a:pPr>
              <a:t>90</a:t>
            </a:fld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AEAF59D-368C-4100-916C-3E4610533C4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E651AD3-31D0-4CF2-853F-DEFF2B806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563" y="434569"/>
            <a:ext cx="2791256" cy="63093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9A8AFD8-6EC6-41CD-B45E-D4AB4E373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838" y="2212500"/>
            <a:ext cx="1594451" cy="17635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2E2E415-81C2-4671-A865-2FC1E6A71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877" y="5173034"/>
            <a:ext cx="1346864" cy="151847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172371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E8E292-8903-414F-BDAD-4A76A41F7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Parametry otázek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DF364B-2CCB-4D8F-AFEF-0BCBEC8BA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Náhodné pořadí možností</a:t>
            </a:r>
          </a:p>
          <a:p>
            <a:r>
              <a:rPr lang="cs-CZ" dirty="0"/>
              <a:t>Rozevírací seznam</a:t>
            </a:r>
          </a:p>
          <a:p>
            <a:r>
              <a:rPr lang="cs-CZ" dirty="0"/>
              <a:t>Podnadpis</a:t>
            </a:r>
          </a:p>
          <a:p>
            <a:r>
              <a:rPr lang="cs-CZ" dirty="0"/>
              <a:t>Přidat větvení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0FF2056-D5A3-4363-B9E0-412A737073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C2602BE-7DB7-4404-89B7-099A5CB02F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91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B6E6EF7-D977-4375-A147-ABA7B79969E7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ADD752-DE6D-4529-824F-2EA99B58C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803" y="3123333"/>
            <a:ext cx="4962809" cy="359591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764664-4DAA-41EF-9AD8-BB7A22422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093" y="1541739"/>
            <a:ext cx="2880320" cy="137521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487892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6748DA-D12C-42E0-84F0-3C880B78D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Formuláře a kvízy skupiny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503C78-E773-4DD8-97CA-A5417DF6A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sdílení tvorby formulářů a výsledků</a:t>
            </a:r>
          </a:p>
          <a:p>
            <a:r>
              <a:rPr lang="cs-CZ" dirty="0"/>
              <a:t>vznik</a:t>
            </a:r>
          </a:p>
          <a:p>
            <a:pPr lvl="1"/>
            <a:r>
              <a:rPr lang="cs-CZ" dirty="0"/>
              <a:t>prvotní tvorba pro skupinu</a:t>
            </a:r>
          </a:p>
          <a:p>
            <a:pPr lvl="1"/>
            <a:r>
              <a:rPr lang="cs-CZ" dirty="0"/>
              <a:t>přesun z individuálních formulářů/kvízů</a:t>
            </a:r>
          </a:p>
          <a:p>
            <a:r>
              <a:rPr lang="cs-CZ" dirty="0"/>
              <a:t>Sdíleno se mnou</a:t>
            </a:r>
          </a:p>
          <a:p>
            <a:pPr lvl="1"/>
            <a:r>
              <a:rPr lang="cs-CZ" dirty="0"/>
              <a:t>využití odkazu na cizí formulář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60C058F-C63F-4424-BF94-85119A9E93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F60FFB7-0193-49F4-ACD3-85C34F28FC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92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EFF7104-50BA-42E9-8471-BAD565CD919D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41779018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B58800-8278-438D-A0EA-4A078D053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Vícejazyčný formulář (ne kvízy)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750C94-C0DD-43AE-AC5B-ACBC09D6D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…, Ve více jazycích, pokyny a překlady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0F73EAB-1D15-4447-BBB5-84F606698F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B3D19E0-25D6-4814-99CB-6604C16C8A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93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E18B6315-2ACE-45AC-8DE7-48F47958E59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0946271-F39D-4081-9F5F-85B3AA220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964" y="2102858"/>
            <a:ext cx="4873872" cy="467126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426276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C1EF60-46F2-4598-8F72-46ABE60C2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A5532-DAF2-48A1-986C-D7273A3A7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úpravy bodů, komentáře</a:t>
            </a:r>
          </a:p>
          <a:p>
            <a:r>
              <a:rPr lang="cs-CZ" dirty="0"/>
              <a:t>Odpovědi, Vyhodnotit odpovědi</a:t>
            </a:r>
          </a:p>
          <a:p>
            <a:r>
              <a:rPr lang="cs-CZ" dirty="0"/>
              <a:t>Publikace skóre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2BD2E48-044E-47F5-ACDE-1236631B28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3DE2FFC-20E4-42E3-88A0-58E589C83F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94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7996FB3-17F3-41D7-9531-E531EF9874FE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E8F7AFC-B1D9-402C-83DA-716C069AA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328" y="2852936"/>
            <a:ext cx="3554769" cy="374441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739353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B3C65A-B935-49DE-B9FC-8CD86B335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Vyhodnocení v Excelu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0C9E81-3112-4E43-8544-98BC0C8E2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Odpovědi, Otevřít v Excelu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možnost odstranění odpovědí</a:t>
            </a:r>
          </a:p>
          <a:p>
            <a:pPr lvl="1"/>
            <a:r>
              <a:rPr lang="cs-CZ" dirty="0"/>
              <a:t>jednotlivých</a:t>
            </a:r>
          </a:p>
          <a:p>
            <a:pPr lvl="1"/>
            <a:r>
              <a:rPr lang="cs-CZ" dirty="0"/>
              <a:t>všech</a:t>
            </a:r>
          </a:p>
          <a:p>
            <a:r>
              <a:rPr lang="cs-CZ" dirty="0"/>
              <a:t>online vyhodnocení na přednášce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04E130-D121-476E-9574-F14CC0B805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E5E972-BF0A-4DE0-B947-6B3CA032E6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95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8F2C98FE-9CDD-4D2A-9AB1-A5C419E4CD3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A921E5E-8443-47CF-8556-6A8A8138D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" y="2286587"/>
            <a:ext cx="8388424" cy="52270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560188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91600F-36B0-4F54-958F-18B9F701C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 v nahrávkách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CB5DF2E-95E4-42A8-BD2E-CF209D7C60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B8A83E2-C827-4CFD-8579-84456063B2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96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0A012AE8-46A4-4EB8-8173-1245063343CC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9BAFD1C-D5C7-4CE2-8863-3AD527448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8709025" cy="5184029"/>
          </a:xfrm>
        </p:spPr>
        <p:txBody>
          <a:bodyPr/>
          <a:lstStyle/>
          <a:p>
            <a:r>
              <a:rPr lang="cs-CZ" dirty="0"/>
              <a:t>zobrazení formuláře/kvízu v daném čase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AE049B41-A342-48BF-AFFC-91A1B13D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3601"/>
            <a:ext cx="3717510" cy="2134388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222F732-B1C2-4C4D-8057-1A4BADAF2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" y="2356318"/>
            <a:ext cx="3857625" cy="428625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B95C81C4-2EC8-480A-BD4F-84006827E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08180"/>
            <a:ext cx="3744540" cy="2134388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780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8017D-F23C-4CFA-9554-3D152379D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Hlasování v příspěvcích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C60C6A-DF2B-443D-8871-5BEF198C4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557338"/>
            <a:ext cx="6048795" cy="5184775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/>
              <a:t>Příspěvyk</a:t>
            </a:r>
            <a:endParaRPr lang="cs-CZ" dirty="0"/>
          </a:p>
          <a:p>
            <a:r>
              <a:rPr lang="cs-CZ" dirty="0"/>
              <a:t>rozšíření, </a:t>
            </a:r>
            <a:r>
              <a:rPr lang="cs-CZ" dirty="0" err="1"/>
              <a:t>Forms</a:t>
            </a:r>
            <a:endParaRPr lang="cs-CZ" dirty="0"/>
          </a:p>
          <a:p>
            <a:r>
              <a:rPr lang="cs-CZ" dirty="0"/>
              <a:t>tvorba</a:t>
            </a:r>
          </a:p>
          <a:p>
            <a:pPr lvl="1"/>
            <a:r>
              <a:rPr lang="cs-CZ" dirty="0"/>
              <a:t>Ve výchozím nastavení schůzky preferuji</a:t>
            </a:r>
          </a:p>
          <a:p>
            <a:pPr lvl="2"/>
            <a:r>
              <a:rPr lang="pl-PL" dirty="0"/>
              <a:t>všech jako prezentujících (stávající stav)</a:t>
            </a:r>
          </a:p>
          <a:p>
            <a:pPr lvl="2"/>
            <a:r>
              <a:rPr lang="cs-CZ" dirty="0"/>
              <a:t>pouze sebe jako </a:t>
            </a:r>
            <a:r>
              <a:rPr lang="cs-CZ" dirty="0" err="1"/>
              <a:t>prezentujcího</a:t>
            </a:r>
            <a:r>
              <a:rPr lang="cs-CZ" dirty="0"/>
              <a:t> (ostatní účastníci)</a:t>
            </a:r>
          </a:p>
          <a:p>
            <a:r>
              <a:rPr lang="cs-CZ" dirty="0"/>
              <a:t>Další, náhled</a:t>
            </a:r>
          </a:p>
          <a:p>
            <a:r>
              <a:rPr lang="cs-CZ" dirty="0"/>
              <a:t>Poslat</a:t>
            </a:r>
          </a:p>
          <a:p>
            <a:r>
              <a:rPr lang="cs-CZ" dirty="0"/>
              <a:t>vyplnění</a:t>
            </a:r>
          </a:p>
          <a:p>
            <a:r>
              <a:rPr lang="cs-CZ" dirty="0"/>
              <a:t>výsledky</a:t>
            </a:r>
          </a:p>
          <a:p>
            <a:pPr lvl="1"/>
            <a:r>
              <a:rPr lang="cs-CZ" dirty="0"/>
              <a:t>je možné odstranit</a:t>
            </a:r>
          </a:p>
          <a:p>
            <a:r>
              <a:rPr lang="cs-CZ" dirty="0" err="1"/>
              <a:t>Forms</a:t>
            </a:r>
            <a:r>
              <a:rPr lang="cs-CZ" dirty="0"/>
              <a:t> – není možné upravit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F543A8A-7CB4-432C-83EC-19E334D31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AE35B32-8736-47B7-9AF0-BDF3EAA830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97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BD0E060-B760-40CC-825F-BB624AEA49C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9E9D5FC-9079-48DD-B2FD-7D1CA8528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04" y="814347"/>
            <a:ext cx="2417571" cy="274839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C89D570-74FD-4095-8B92-39C11A2CD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408" y="3778257"/>
            <a:ext cx="2719767" cy="293411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9509075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5361CB-7653-4493-B6A2-D75B1448B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Vyplnění a výsledky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F3A8BC9-27C1-4C81-BBA4-C9D227A5E0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A43477-0047-4678-9439-836CB8BEF2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98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3C073DF-CBB2-4233-A58D-9855EB53C03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6344103-B88A-49C0-B21A-4193A3016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376" y="1628800"/>
            <a:ext cx="4947248" cy="508784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5617966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6D24E-9EBE-44D9-8C40-9228A1ABC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FAQ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861434-E7B2-4617-877B-0C870733E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D. Zadražilová: prezentace studentů (Z. Křečková)</a:t>
            </a:r>
          </a:p>
          <a:p>
            <a:r>
              <a:rPr lang="cs-CZ" dirty="0"/>
              <a:t>téma efektivních prezentací týmových projektů (máme týmy po 5 studentech)  a jejich anonymní hodnocení studenty s použitím MS </a:t>
            </a:r>
            <a:r>
              <a:rPr lang="cs-CZ" dirty="0" err="1"/>
              <a:t>Forms</a:t>
            </a:r>
            <a:r>
              <a:rPr lang="cs-CZ" dirty="0"/>
              <a:t>? </a:t>
            </a:r>
          </a:p>
          <a:p>
            <a:r>
              <a:rPr lang="cs-CZ" dirty="0"/>
              <a:t>Zpětná vazba od studentů by měla zahrnovat 3 otázky</a:t>
            </a:r>
          </a:p>
          <a:p>
            <a:pPr lvl="1"/>
            <a:r>
              <a:rPr lang="cs-CZ" dirty="0"/>
              <a:t>1. co se vám na prezentaci líbilo</a:t>
            </a:r>
          </a:p>
          <a:p>
            <a:pPr lvl="1"/>
            <a:r>
              <a:rPr lang="cs-CZ" dirty="0"/>
              <a:t>2. co se vám nelíbilo/dalo by se zlepšit</a:t>
            </a:r>
          </a:p>
          <a:p>
            <a:pPr lvl="1"/>
            <a:r>
              <a:rPr lang="cs-CZ" dirty="0"/>
              <a:t>3. celkové hodnocení na čtyřstupňové škále, kdy respondenti zaškrtávají jednu z možností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49918A7-780C-470E-8035-A412052E5E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Zkušenosti z online výuky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26627D4-F442-4712-9D7A-983510B3B1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Snímek </a:t>
            </a:r>
            <a:fld id="{C1C4FA58-C388-4A14-BA4E-6D6C9F021622}" type="slidenum">
              <a:rPr lang="cs-CZ" smtClean="0"/>
              <a:pPr>
                <a:defRPr/>
              </a:pPr>
              <a:t>99</a:t>
            </a:fld>
            <a:endParaRPr lang="cs-CZ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90F4180-7927-41CF-8FB5-A379CE6BDCD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Workshop Expinit</a:t>
            </a:r>
          </a:p>
        </p:txBody>
      </p:sp>
    </p:spTree>
    <p:extLst>
      <p:ext uri="{BB962C8B-B14F-4D97-AF65-F5344CB8AC3E}">
        <p14:creationId xmlns:p14="http://schemas.microsoft.com/office/powerpoint/2010/main" val="2177558403"/>
      </p:ext>
    </p:extLst>
  </p:cSld>
  <p:clrMapOvr>
    <a:masterClrMapping/>
  </p:clrMapOvr>
</p:sld>
</file>

<file path=ppt/theme/theme1.xml><?xml version="1.0" encoding="utf-8"?>
<a:theme xmlns:a="http://schemas.openxmlformats.org/drawingml/2006/main" name="1_MIN">
  <a:themeElements>
    <a:clrScheme name="1_MIN 5">
      <a:dk1>
        <a:srgbClr val="1D4337"/>
      </a:dk1>
      <a:lt1>
        <a:srgbClr val="C6ECFF"/>
      </a:lt1>
      <a:dk2>
        <a:srgbClr val="1D4944"/>
      </a:dk2>
      <a:lt2>
        <a:srgbClr val="0000FD"/>
      </a:lt2>
      <a:accent1>
        <a:srgbClr val="71AD49"/>
      </a:accent1>
      <a:accent2>
        <a:srgbClr val="000066"/>
      </a:accent2>
      <a:accent3>
        <a:srgbClr val="DFF4FF"/>
      </a:accent3>
      <a:accent4>
        <a:srgbClr val="17382D"/>
      </a:accent4>
      <a:accent5>
        <a:srgbClr val="BBD3B1"/>
      </a:accent5>
      <a:accent6>
        <a:srgbClr val="00005C"/>
      </a:accent6>
      <a:hlink>
        <a:srgbClr val="1D4337"/>
      </a:hlink>
      <a:folHlink>
        <a:srgbClr val="7A8E32"/>
      </a:folHlink>
    </a:clrScheme>
    <a:fontScheme name="1_MI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MIN 1">
        <a:dk1>
          <a:srgbClr val="1D4337"/>
        </a:dk1>
        <a:lt1>
          <a:srgbClr val="DDFFDD"/>
        </a:lt1>
        <a:dk2>
          <a:srgbClr val="1D4944"/>
        </a:dk2>
        <a:lt2>
          <a:srgbClr val="220011"/>
        </a:lt2>
        <a:accent1>
          <a:srgbClr val="71AD49"/>
        </a:accent1>
        <a:accent2>
          <a:srgbClr val="15692B"/>
        </a:accent2>
        <a:accent3>
          <a:srgbClr val="EBFFEB"/>
        </a:accent3>
        <a:accent4>
          <a:srgbClr val="17382D"/>
        </a:accent4>
        <a:accent5>
          <a:srgbClr val="BBD3B1"/>
        </a:accent5>
        <a:accent6>
          <a:srgbClr val="125E26"/>
        </a:accent6>
        <a:hlink>
          <a:srgbClr val="7A8E32"/>
        </a:hlink>
        <a:folHlink>
          <a:srgbClr val="DFE34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IN 2">
        <a:dk1>
          <a:srgbClr val="1D4337"/>
        </a:dk1>
        <a:lt1>
          <a:srgbClr val="DDFFDD"/>
        </a:lt1>
        <a:dk2>
          <a:srgbClr val="1D4944"/>
        </a:dk2>
        <a:lt2>
          <a:srgbClr val="220011"/>
        </a:lt2>
        <a:accent1>
          <a:srgbClr val="71AD49"/>
        </a:accent1>
        <a:accent2>
          <a:srgbClr val="15692B"/>
        </a:accent2>
        <a:accent3>
          <a:srgbClr val="EBFFEB"/>
        </a:accent3>
        <a:accent4>
          <a:srgbClr val="17382D"/>
        </a:accent4>
        <a:accent5>
          <a:srgbClr val="BBD3B1"/>
        </a:accent5>
        <a:accent6>
          <a:srgbClr val="125E26"/>
        </a:accent6>
        <a:hlink>
          <a:srgbClr val="1D4337"/>
        </a:hlink>
        <a:folHlink>
          <a:srgbClr val="7A8E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IN 3">
        <a:dk1>
          <a:srgbClr val="1D4337"/>
        </a:dk1>
        <a:lt1>
          <a:srgbClr val="C6ECFF"/>
        </a:lt1>
        <a:dk2>
          <a:srgbClr val="1D4944"/>
        </a:dk2>
        <a:lt2>
          <a:srgbClr val="220011"/>
        </a:lt2>
        <a:accent1>
          <a:srgbClr val="71AD49"/>
        </a:accent1>
        <a:accent2>
          <a:srgbClr val="15692B"/>
        </a:accent2>
        <a:accent3>
          <a:srgbClr val="DFF4FF"/>
        </a:accent3>
        <a:accent4>
          <a:srgbClr val="17382D"/>
        </a:accent4>
        <a:accent5>
          <a:srgbClr val="BBD3B1"/>
        </a:accent5>
        <a:accent6>
          <a:srgbClr val="125E26"/>
        </a:accent6>
        <a:hlink>
          <a:srgbClr val="1D4337"/>
        </a:hlink>
        <a:folHlink>
          <a:srgbClr val="7A8E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IN 4">
        <a:dk1>
          <a:srgbClr val="1D4337"/>
        </a:dk1>
        <a:lt1>
          <a:srgbClr val="C6ECFF"/>
        </a:lt1>
        <a:dk2>
          <a:srgbClr val="1D4944"/>
        </a:dk2>
        <a:lt2>
          <a:srgbClr val="220011"/>
        </a:lt2>
        <a:accent1>
          <a:srgbClr val="71AD49"/>
        </a:accent1>
        <a:accent2>
          <a:srgbClr val="000066"/>
        </a:accent2>
        <a:accent3>
          <a:srgbClr val="DFF4FF"/>
        </a:accent3>
        <a:accent4>
          <a:srgbClr val="17382D"/>
        </a:accent4>
        <a:accent5>
          <a:srgbClr val="BBD3B1"/>
        </a:accent5>
        <a:accent6>
          <a:srgbClr val="00005C"/>
        </a:accent6>
        <a:hlink>
          <a:srgbClr val="1D4337"/>
        </a:hlink>
        <a:folHlink>
          <a:srgbClr val="7A8E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IN 5">
        <a:dk1>
          <a:srgbClr val="1D4337"/>
        </a:dk1>
        <a:lt1>
          <a:srgbClr val="C6ECFF"/>
        </a:lt1>
        <a:dk2>
          <a:srgbClr val="1D4944"/>
        </a:dk2>
        <a:lt2>
          <a:srgbClr val="0000FD"/>
        </a:lt2>
        <a:accent1>
          <a:srgbClr val="71AD49"/>
        </a:accent1>
        <a:accent2>
          <a:srgbClr val="000066"/>
        </a:accent2>
        <a:accent3>
          <a:srgbClr val="DFF4FF"/>
        </a:accent3>
        <a:accent4>
          <a:srgbClr val="17382D"/>
        </a:accent4>
        <a:accent5>
          <a:srgbClr val="BBD3B1"/>
        </a:accent5>
        <a:accent6>
          <a:srgbClr val="00005C"/>
        </a:accent6>
        <a:hlink>
          <a:srgbClr val="1D4337"/>
        </a:hlink>
        <a:folHlink>
          <a:srgbClr val="7A8E3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975FBFD386C3C4CB0EE3917A7D3EF99" ma:contentTypeVersion="7" ma:contentTypeDescription="Vytvoří nový dokument" ma:contentTypeScope="" ma:versionID="7c17f965caad200e37a030732e79ae7f">
  <xsd:schema xmlns:xsd="http://www.w3.org/2001/XMLSchema" xmlns:xs="http://www.w3.org/2001/XMLSchema" xmlns:p="http://schemas.microsoft.com/office/2006/metadata/properties" xmlns:ns2="cb93116d-542e-4c0f-bb28-32773337f71a" targetNamespace="http://schemas.microsoft.com/office/2006/metadata/properties" ma:root="true" ma:fieldsID="69471ecd2d0f082d4b3640b9179f00cb" ns2:_="">
    <xsd:import namespace="cb93116d-542e-4c0f-bb28-32773337f7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3116d-542e-4c0f-bb28-32773337f7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0115D9-1274-4E0A-ACE0-69DDBE97BC3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CDA1282-8832-4DEC-96B5-6B250400E4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9761DC-33BD-43D1-A3DF-4DF5F2FB10CC}"/>
</file>

<file path=docProps/app.xml><?xml version="1.0" encoding="utf-8"?>
<Properties xmlns="http://schemas.openxmlformats.org/officeDocument/2006/extended-properties" xmlns:vt="http://schemas.openxmlformats.org/officeDocument/2006/docPropsVTypes">
  <Template>Min3</Template>
  <TotalTime>86013</TotalTime>
  <Words>6277</Words>
  <Application>Microsoft Office PowerPoint</Application>
  <PresentationFormat>Předvádění na obrazovce (4:3)</PresentationFormat>
  <Paragraphs>1467</Paragraphs>
  <Slides>161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161</vt:i4>
      </vt:variant>
    </vt:vector>
  </HeadingPairs>
  <TitlesOfParts>
    <vt:vector size="167" baseType="lpstr">
      <vt:lpstr>Arial</vt:lpstr>
      <vt:lpstr>Tahoma</vt:lpstr>
      <vt:lpstr>Times New Roman</vt:lpstr>
      <vt:lpstr>Wingdings</vt:lpstr>
      <vt:lpstr>Wingdings 3</vt:lpstr>
      <vt:lpstr>1_MIN</vt:lpstr>
      <vt:lpstr>Workshop 5 a 6  Zkušenosti z online výuky  v Microsoft Teams</vt:lpstr>
      <vt:lpstr>O firmě Expinit</vt:lpstr>
      <vt:lpstr>Osnova</vt:lpstr>
      <vt:lpstr>1 Vzdálená výuka</vt:lpstr>
      <vt:lpstr>1.1 Nastavení online schůzky</vt:lpstr>
      <vt:lpstr>Restrikce přístupu studentů</vt:lpstr>
      <vt:lpstr>1.2 Účast hostů na online výuce</vt:lpstr>
      <vt:lpstr>Host v jiném tenantu Office 365</vt:lpstr>
      <vt:lpstr>Host nepřihlášený do Office 365</vt:lpstr>
      <vt:lpstr>Rekapitulace</vt:lpstr>
      <vt:lpstr>1.3 Tlumení hlasu uživatelů schůzky</vt:lpstr>
      <vt:lpstr>1.4 Srovnání verzí Teams</vt:lpstr>
      <vt:lpstr>1.5 Sdílený obsah</vt:lpstr>
      <vt:lpstr>PowerPoint</vt:lpstr>
      <vt:lpstr>Odpovědi na otázky</vt:lpstr>
      <vt:lpstr>Sdílení obsahu studentů</vt:lpstr>
      <vt:lpstr>1.6 Role</vt:lpstr>
      <vt:lpstr>Oprávnění členů a hostů</vt:lpstr>
      <vt:lpstr>Značky</vt:lpstr>
      <vt:lpstr>Nastavení schůzky</vt:lpstr>
      <vt:lpstr>1.7 Chat na schůzce</vt:lpstr>
      <vt:lpstr>1.8 Souběžné schůzky</vt:lpstr>
      <vt:lpstr>1.9 Prezenční listina schůzky </vt:lpstr>
      <vt:lpstr>Seznam u skončené schůzky</vt:lpstr>
      <vt:lpstr>Analýza Mediasite</vt:lpstr>
      <vt:lpstr>1.10 Online výuka jazyků</vt:lpstr>
      <vt:lpstr>1.11 FAQ</vt:lpstr>
      <vt:lpstr>Sdílení a uspořádání plochy</vt:lpstr>
      <vt:lpstr>Červený rám</vt:lpstr>
      <vt:lpstr>Příspěvky</vt:lpstr>
      <vt:lpstr>FAQ2</vt:lpstr>
      <vt:lpstr>Chat ze schůzky z kalendáře</vt:lpstr>
      <vt:lpstr>Sledování přijetí pozvánek</vt:lpstr>
      <vt:lpstr>Externista na výuce</vt:lpstr>
      <vt:lpstr>1.12 Pozvánky</vt:lpstr>
      <vt:lpstr>Změna nastavení posílání pozvánek</vt:lpstr>
      <vt:lpstr>Nastavení posílání pozvánek</vt:lpstr>
      <vt:lpstr>1.13 Efekty pozadí online schůzky</vt:lpstr>
      <vt:lpstr>1.14 Živé titulky</vt:lpstr>
      <vt:lpstr>1.15 Zvednutá ruka</vt:lpstr>
      <vt:lpstr>1.16 Správa Office 365 Skupina Office 365</vt:lpstr>
      <vt:lpstr>Přístup hostů</vt:lpstr>
      <vt:lpstr>Další nastavení Office 365</vt:lpstr>
      <vt:lpstr>2 Microsoft Stream</vt:lpstr>
      <vt:lpstr>Podrobnosti o videu</vt:lpstr>
      <vt:lpstr>Kanály</vt:lpstr>
      <vt:lpstr>Speciální operace</vt:lpstr>
      <vt:lpstr>Automatické titulkování nahrávek</vt:lpstr>
      <vt:lpstr>Ukázka</vt:lpstr>
      <vt:lpstr>Oprávnění videí a kanálů</vt:lpstr>
      <vt:lpstr>3 InSIS a Teams</vt:lpstr>
      <vt:lpstr>3.1 Naplňování uživatelů týmu Nový tým</vt:lpstr>
      <vt:lpstr>Upřesnění skupin</vt:lpstr>
      <vt:lpstr>Teams</vt:lpstr>
      <vt:lpstr>Stávající tým</vt:lpstr>
      <vt:lpstr>Manuál</vt:lpstr>
      <vt:lpstr>3.2 Rozvrh hodin</vt:lpstr>
      <vt:lpstr>Příklad řešení</vt:lpstr>
      <vt:lpstr>Ruční řešení</vt:lpstr>
      <vt:lpstr>Naplnění členů týmů z InSIS</vt:lpstr>
      <vt:lpstr>3.3 Řazení seznamů</vt:lpstr>
      <vt:lpstr>Zobrazování v Office 365</vt:lpstr>
      <vt:lpstr>Návrhy Luboše Pavlíčka</vt:lpstr>
      <vt:lpstr>Porovnání</vt:lpstr>
      <vt:lpstr>4 Příspěvky v kanálu</vt:lpstr>
      <vt:lpstr>Nastavení e-mailů o aktivitě</vt:lpstr>
      <vt:lpstr>Příspěvky</vt:lpstr>
      <vt:lpstr>Zmínka</vt:lpstr>
      <vt:lpstr>Oznámení</vt:lpstr>
      <vt:lpstr>Sdílení příspěvku do Outlooku</vt:lpstr>
      <vt:lpstr>Odstraňování příspěvků</vt:lpstr>
      <vt:lpstr>Moderování příspěvků v kanálu</vt:lpstr>
      <vt:lpstr>SharePoint</vt:lpstr>
      <vt:lpstr>5 Microsoft Whiteboard</vt:lpstr>
      <vt:lpstr>Aplikace Whiteboard</vt:lpstr>
      <vt:lpstr>Názvy tabulí</vt:lpstr>
      <vt:lpstr>Simplexová metoda</vt:lpstr>
      <vt:lpstr>6 Diskuse ke studentským pracím formou příspěvků</vt:lpstr>
      <vt:lpstr>7 Microsoft Forms</vt:lpstr>
      <vt:lpstr>Kvíz</vt:lpstr>
      <vt:lpstr>Otázka typu Volba</vt:lpstr>
      <vt:lpstr>Otázka Text</vt:lpstr>
      <vt:lpstr>Otázka Datum (nevhodné pro kvízy)</vt:lpstr>
      <vt:lpstr>Otázka Hodnocení (nevhodné pro kvízy)</vt:lpstr>
      <vt:lpstr>Likertova škála  (nevhodné pro kvízy)</vt:lpstr>
      <vt:lpstr>Nahrání souboru</vt:lpstr>
      <vt:lpstr>Náhled</vt:lpstr>
      <vt:lpstr>Nahraný soubor</vt:lpstr>
      <vt:lpstr>Motiv/Sdílení</vt:lpstr>
      <vt:lpstr>Nastavení</vt:lpstr>
      <vt:lpstr>Parametry otázek</vt:lpstr>
      <vt:lpstr>Formuláře a kvízy skupiny</vt:lpstr>
      <vt:lpstr>Vícejazyčný formulář (ne kvízy)</vt:lpstr>
      <vt:lpstr>Vyhodnocení</vt:lpstr>
      <vt:lpstr>Vyhodnocení v Excelu</vt:lpstr>
      <vt:lpstr>Interakce v nahrávkách</vt:lpstr>
      <vt:lpstr>Hlasování v příspěvcích</vt:lpstr>
      <vt:lpstr>Vyplnění a výsledky</vt:lpstr>
      <vt:lpstr>FAQ</vt:lpstr>
      <vt:lpstr>Realizace zpětné vazby</vt:lpstr>
      <vt:lpstr>8 Zadání</vt:lpstr>
      <vt:lpstr>8.1 Výukové materiály Nahrát výukové materiály</vt:lpstr>
      <vt:lpstr>8.2 Poznámkový blok předmětu</vt:lpstr>
      <vt:lpstr>Struktura poznámkového bloku</vt:lpstr>
      <vt:lpstr>Zadání</vt:lpstr>
      <vt:lpstr>8.3 Kvíz</vt:lpstr>
      <vt:lpstr>Druhá otázka</vt:lpstr>
      <vt:lpstr>Třetí otázka</vt:lpstr>
      <vt:lpstr>Kvíz</vt:lpstr>
      <vt:lpstr>Korekce učitelem</vt:lpstr>
      <vt:lpstr>8.4 Odevzdání souborů Sada hodnotících kritérií</vt:lpstr>
      <vt:lpstr>Zadání</vt:lpstr>
      <vt:lpstr>Student</vt:lpstr>
      <vt:lpstr>Učitel</vt:lpstr>
      <vt:lpstr>Známky (body)</vt:lpstr>
      <vt:lpstr>9 Distribuce individuálních zadání studentům</vt:lpstr>
      <vt:lpstr>10 Funkce Excelu pro změnu řazení studentů</vt:lpstr>
      <vt:lpstr>11 Import výsledků kvízů do Průběžného hodnocení v InSIS</vt:lpstr>
      <vt:lpstr>Vlastní import</vt:lpstr>
      <vt:lpstr>12 Hromadný test</vt:lpstr>
      <vt:lpstr>Kontrola kamer</vt:lpstr>
      <vt:lpstr>13 Teams pro administrativu katedry, fakulty</vt:lpstr>
      <vt:lpstr>14 Hovory</vt:lpstr>
      <vt:lpstr>15 OneNote</vt:lpstr>
      <vt:lpstr>Objekty stránky</vt:lpstr>
      <vt:lpstr>16 Další využití Teams</vt:lpstr>
      <vt:lpstr>16.1 Individuální vzdálené konzultace závěrečných prací</vt:lpstr>
      <vt:lpstr>Informace formou odkazů</vt:lpstr>
      <vt:lpstr>Poznámkový blok OneNote</vt:lpstr>
      <vt:lpstr>Obhajoby závěrečných prací</vt:lpstr>
      <vt:lpstr>16.2 Vzdálené obhajoby seminárních prací</vt:lpstr>
      <vt:lpstr>Časovač délky vystoupení</vt:lpstr>
      <vt:lpstr>16.3 Sdílení výukových materiálů</vt:lpstr>
      <vt:lpstr>Výukové materiály</vt:lpstr>
      <vt:lpstr>Zamezení úprav studenty</vt:lpstr>
      <vt:lpstr>Připojení mknih</vt:lpstr>
      <vt:lpstr>16.4 Vzájemná komunikace</vt:lpstr>
      <vt:lpstr>Vzájemná komunikace</vt:lpstr>
      <vt:lpstr>16.5 Využití na U3V</vt:lpstr>
      <vt:lpstr>Zkušenosti z U3V</vt:lpstr>
      <vt:lpstr>17 Microsoft Bookings</vt:lpstr>
      <vt:lpstr>Zaměstnanci</vt:lpstr>
      <vt:lpstr>Rezervační stránka firmy Encián</vt:lpstr>
      <vt:lpstr>Služby a rezervační stránka</vt:lpstr>
      <vt:lpstr>Zákazníci a kalendář</vt:lpstr>
      <vt:lpstr>Rezervace na akci</vt:lpstr>
      <vt:lpstr>18 Živé schůzky</vt:lpstr>
      <vt:lpstr>19 Mediasite</vt:lpstr>
      <vt:lpstr>20 Odkazy</vt:lpstr>
      <vt:lpstr>21 Obhajoby závěrečných prací</vt:lpstr>
      <vt:lpstr>21.1 Tým KSK – závěrečné práce</vt:lpstr>
      <vt:lpstr>21.2 Soukromé kanály</vt:lpstr>
      <vt:lpstr>21.3 Pozvánky</vt:lpstr>
      <vt:lpstr>Pozvánka na obhajobu</vt:lpstr>
      <vt:lpstr>21.4 Vlastní obhajoba</vt:lpstr>
      <vt:lpstr>21.5 Porada členů komise</vt:lpstr>
      <vt:lpstr>Zkušební zpráva</vt:lpstr>
      <vt:lpstr>21.6 Vyhlášení výsledku</vt:lpstr>
      <vt:lpstr>21.7 Oprávnění v Stream</vt:lpstr>
      <vt:lpstr>21.8 Protokoly</vt:lpstr>
      <vt:lpstr>O firmě Expinit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FFÚ VŠE  Intranet fakulty a příprava pro Teams</dc:title>
  <dc:subject>Workshop FMV VŠE</dc:subject>
  <dc:creator>Tomáš Kubálek</dc:creator>
  <cp:keywords/>
  <dc:description/>
  <cp:lastModifiedBy>Tomáš Kubálek</cp:lastModifiedBy>
  <cp:revision>2130</cp:revision>
  <dcterms:created xsi:type="dcterms:W3CDTF">2006-09-11T03:40:56Z</dcterms:created>
  <dcterms:modified xsi:type="dcterms:W3CDTF">2020-04-24T04:58:39Z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0x010100A975FBFD386C3C4CB0EE3917A7D3EF99</vt:lpwstr>
  </property>
  <property fmtid="{D5CDD505-2E9C-101B-9397-08002B2CF9AE}" pid="4" name="AuthorIds_UIVersion_109568">
    <vt:lpwstr>13</vt:lpwstr>
  </property>
  <property fmtid="{D5CDD505-2E9C-101B-9397-08002B2CF9AE}" pid="5" name="Order">
    <vt:r8>16029200</vt:r8>
  </property>
  <property fmtid="{D5CDD505-2E9C-101B-9397-08002B2CF9AE}" pid="6" name="ComplianceAssetId">
    <vt:lpwstr/>
  </property>
</Properties>
</file>